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drawings/drawing2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E:\&#1048;&#1043;&#1050;&#1069;\MSC-E-tool\&#1076;&#1083;&#1103;%20&#1088;&#1072;&#1073;&#1086;&#1090;&#1099;\Res_PTZ%20air%20All%20HM%20since%201990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E:\&#1048;&#1043;&#1050;&#1069;\MSC-E-tool\&#1076;&#1083;&#1103;%20&#1088;&#1072;&#1073;&#1086;&#1090;&#1099;\Res_Astr_All(Air%20&amp;%20Prec)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E:\&#1048;&#1043;&#1050;&#1069;\MSC-E-tool\&#1076;&#1083;&#1103;%20&#1088;&#1072;&#1073;&#1086;&#1090;&#1099;\Res_Astr_All(Air%20&amp;%20Prec)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F:\&#1048;&#1043;&#1050;&#1069;\&#1058;&#1052;%20&#1086;&#1090;%20&#1051;&#1072;&#1088;&#1080;&#1089;&#1099;%20&#1042;&#1083;&#1072;&#1076;&#1080;&#1084;&#1080;&#1088;&#1086;&#1074;&#1085;&#1099;\MAKESENS%20&#1058;&#1052;\&#1055;&#1058;&#1047;%202000&#1077;\&#1055;&#1058;&#1047;%20&#1074;&#1086;&#1079;&#1076;&#1091;&#1093;%20&#1090;&#1077;&#1087;&#1083;&#1099;&#1081;.xls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F:\&#1048;&#1043;&#1050;&#1069;\&#1058;&#1052;%20&#1086;&#1090;%20&#1051;&#1072;&#1088;&#1080;&#1089;&#1099;%20&#1042;&#1083;&#1072;&#1076;&#1080;&#1084;&#1080;&#1088;&#1086;&#1074;&#1085;&#1099;\MAKESENS%20&#1058;&#1052;\&#1055;&#1058;&#1047;%202000&#1077;\&#1055;&#1058;&#1047;%20&#1074;&#1086;&#1079;&#1076;&#1091;&#1093;%20&#1093;&#1086;&#1083;&#1086;&#1076;&#1085;&#1099;&#1081;.xls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F:\&#1048;&#1043;&#1050;&#1069;\&#1058;&#1052;%20&#1086;&#1090;%20&#1051;&#1072;&#1088;&#1080;&#1089;&#1099;%20&#1042;&#1083;&#1072;&#1076;&#1080;&#1084;&#1080;&#1088;&#1086;&#1074;&#1085;&#1099;\MAKESENS%20&#1058;&#1052;\&#1040;&#1089;&#1090;&#1088;&#1072;&#1093;&#1072;&#1085;&#1100;%202000&#1077;\&#1040;&#1089;&#1090;&#1088;&#1072;&#1093;&#1072;&#1085;&#1100;%20&#1074;&#1086;&#1079;.%20&#1075;&#1086;&#1076;.xls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F:\&#1048;&#1043;&#1050;&#1069;\&#1058;&#1052;%20&#1086;&#1090;%20&#1051;&#1072;&#1088;&#1080;&#1089;&#1099;%20&#1042;&#1083;&#1072;&#1076;&#1080;&#1084;&#1080;&#1088;&#1086;&#1074;&#1085;&#1099;\MAKESENS%20&#1058;&#1052;\&#1055;&#1058;&#1047;%202000&#1077;\&#1055;&#1058;&#1047;%20&#1074;&#1086;&#1079;&#1076;&#1091;&#1093;%20&#1075;&#1086;&#1076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&#1048;&#1043;&#1050;&#1069;\MSC-E-tool\&#1076;&#1083;&#1103;%20&#1088;&#1072;&#1073;&#1086;&#1090;&#1099;\Res_PTZ%20air%20All%20HM%20since%201990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F:\&#1048;&#1043;&#1050;&#1069;\&#1058;&#1052;%20&#1086;&#1090;%20&#1051;&#1072;&#1088;&#1080;&#1089;&#1099;%20&#1042;&#1083;&#1072;&#1076;&#1080;&#1084;&#1080;&#1088;&#1086;&#1074;&#1085;&#1099;\MAKESENS%20&#1058;&#1052;\&#1055;&#1058;&#1047;%202000&#1077;\&#1055;&#1058;&#1047;%20&#1040;&#1054;%20&#1090;&#1077;&#1087;&#1083;&#1099;&#1081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&#1048;&#1043;&#1050;&#1069;\MSC-E-tool\&#1076;&#1083;&#1103;%20&#1088;&#1072;&#1073;&#1086;&#1090;&#1099;\Res_Astr_All(Air%20&amp;%20Prec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E:\&#1048;&#1043;&#1050;&#1069;\MSC-E-tool\&#1076;&#1083;&#1103;%20&#1088;&#1072;&#1073;&#1086;&#1090;&#1099;\Astr-Air_1990_TF-MM\Res_Ast.Air_All_TM(GSA)_24-04-20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E:\&#1048;&#1043;&#1050;&#1069;\MSC-E-tool\&#1076;&#1083;&#1103;%20&#1088;&#1072;&#1073;&#1086;&#1090;&#1099;\Res_Astr_All(Air%20&amp;%20Prec)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E:\&#1048;&#1043;&#1050;&#1069;\MSC-E-tool\&#1076;&#1083;&#1103;%20&#1088;&#1072;&#1073;&#1086;&#1090;&#1099;\Astr-Air_1990_TF-MM\Res_Ast.Air_All_TM(GSA)_24-04-201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E:\&#1048;&#1043;&#1050;&#1069;\MSC-E-tool\&#1076;&#1083;&#1103;%20&#1088;&#1072;&#1073;&#1086;&#1090;&#1099;\Res_PTZ%20air%20All%20HM%20since%201990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E:\&#1048;&#1043;&#1050;&#1069;\MSC-E-tool\&#1076;&#1083;&#1103;%20&#1088;&#1072;&#1073;&#1086;&#1090;&#1099;\Res_PTBZ_All(Air%20&amp;%20Prec)%20&#1089;%20&#1075;&#1088;&#1072;&#1092;&#1080;&#1082;&#1086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'Res_PTZ_Pb-Air'!$E$4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'Res_PTZ_Pb-Air'!$B$5:$B$136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'Res_PTZ_Pb-Air'!$E$5:$E$136</c:f>
              <c:numCache>
                <c:formatCode>0.00E+00</c:formatCode>
                <c:ptCount val="132"/>
                <c:pt idx="0">
                  <c:v>3.2191399999999999</c:v>
                </c:pt>
                <c:pt idx="1">
                  <c:v>3.2460800000000001</c:v>
                </c:pt>
                <c:pt idx="2">
                  <c:v>3.2732399999999999</c:v>
                </c:pt>
                <c:pt idx="3">
                  <c:v>3.30063</c:v>
                </c:pt>
                <c:pt idx="4">
                  <c:v>3.3282499999999984</c:v>
                </c:pt>
                <c:pt idx="5">
                  <c:v>3.3560999999999979</c:v>
                </c:pt>
                <c:pt idx="6">
                  <c:v>3.3841899999999998</c:v>
                </c:pt>
                <c:pt idx="7">
                  <c:v>3.4125099999999984</c:v>
                </c:pt>
                <c:pt idx="8">
                  <c:v>3.441059999999998</c:v>
                </c:pt>
                <c:pt idx="9">
                  <c:v>3.4698599999999984</c:v>
                </c:pt>
                <c:pt idx="10">
                  <c:v>3.4988999999999981</c:v>
                </c:pt>
                <c:pt idx="11">
                  <c:v>3.5281699999999998</c:v>
                </c:pt>
                <c:pt idx="12">
                  <c:v>3.5577000000000001</c:v>
                </c:pt>
                <c:pt idx="13">
                  <c:v>3.5874700000000002</c:v>
                </c:pt>
                <c:pt idx="14">
                  <c:v>3.6174900000000001</c:v>
                </c:pt>
                <c:pt idx="15">
                  <c:v>3.6477599999999999</c:v>
                </c:pt>
                <c:pt idx="16">
                  <c:v>3.6782900000000001</c:v>
                </c:pt>
                <c:pt idx="17">
                  <c:v>3.7090700000000001</c:v>
                </c:pt>
                <c:pt idx="18">
                  <c:v>3.7401100000000018</c:v>
                </c:pt>
                <c:pt idx="19">
                  <c:v>3.7713999999999999</c:v>
                </c:pt>
                <c:pt idx="20">
                  <c:v>3.8029599999999979</c:v>
                </c:pt>
                <c:pt idx="21">
                  <c:v>3.8347899999999981</c:v>
                </c:pt>
                <c:pt idx="22">
                  <c:v>3.8668799999999979</c:v>
                </c:pt>
                <c:pt idx="23">
                  <c:v>3.899239999999998</c:v>
                </c:pt>
                <c:pt idx="24">
                  <c:v>3.9318699999999973</c:v>
                </c:pt>
                <c:pt idx="25">
                  <c:v>3.9647700000000001</c:v>
                </c:pt>
                <c:pt idx="26">
                  <c:v>3.9979499999999981</c:v>
                </c:pt>
                <c:pt idx="27">
                  <c:v>4.0314000000000014</c:v>
                </c:pt>
                <c:pt idx="28">
                  <c:v>4.0651399999999969</c:v>
                </c:pt>
                <c:pt idx="29">
                  <c:v>4.0991499999999998</c:v>
                </c:pt>
                <c:pt idx="30">
                  <c:v>4.1334600000000004</c:v>
                </c:pt>
                <c:pt idx="31">
                  <c:v>4.1680499999999965</c:v>
                </c:pt>
                <c:pt idx="32">
                  <c:v>4.2029199999999962</c:v>
                </c:pt>
                <c:pt idx="33">
                  <c:v>4.2381000000000002</c:v>
                </c:pt>
                <c:pt idx="34">
                  <c:v>4.2735599999999998</c:v>
                </c:pt>
                <c:pt idx="35">
                  <c:v>4.3093199999999996</c:v>
                </c:pt>
                <c:pt idx="36">
                  <c:v>4.3453799999999996</c:v>
                </c:pt>
                <c:pt idx="37">
                  <c:v>4.3817500000000003</c:v>
                </c:pt>
                <c:pt idx="38">
                  <c:v>4.4184099999999997</c:v>
                </c:pt>
                <c:pt idx="39">
                  <c:v>4.4553900000000004</c:v>
                </c:pt>
                <c:pt idx="40">
                  <c:v>4.4926700000000004</c:v>
                </c:pt>
                <c:pt idx="41">
                  <c:v>4.5302700000000033</c:v>
                </c:pt>
                <c:pt idx="42">
                  <c:v>4.5681799999999964</c:v>
                </c:pt>
                <c:pt idx="43">
                  <c:v>4.6063999999999998</c:v>
                </c:pt>
                <c:pt idx="44">
                  <c:v>4.6449499999999961</c:v>
                </c:pt>
                <c:pt idx="45">
                  <c:v>4.6838199999999963</c:v>
                </c:pt>
                <c:pt idx="46">
                  <c:v>4.7230099999999995</c:v>
                </c:pt>
                <c:pt idx="47">
                  <c:v>4.7625399999999969</c:v>
                </c:pt>
                <c:pt idx="48">
                  <c:v>4.8023899999999964</c:v>
                </c:pt>
                <c:pt idx="49">
                  <c:v>4.8425799999999963</c:v>
                </c:pt>
                <c:pt idx="50">
                  <c:v>4.8830999999999998</c:v>
                </c:pt>
                <c:pt idx="51">
                  <c:v>4.9239600000000001</c:v>
                </c:pt>
                <c:pt idx="52">
                  <c:v>4.9651699999999996</c:v>
                </c:pt>
                <c:pt idx="53">
                  <c:v>5.0067199999999996</c:v>
                </c:pt>
                <c:pt idx="54">
                  <c:v>5.0486199999999997</c:v>
                </c:pt>
                <c:pt idx="55">
                  <c:v>5.0908600000000002</c:v>
                </c:pt>
                <c:pt idx="56">
                  <c:v>5.1334600000000004</c:v>
                </c:pt>
                <c:pt idx="57">
                  <c:v>5.1764200000000002</c:v>
                </c:pt>
                <c:pt idx="58">
                  <c:v>5.2197399999999998</c:v>
                </c:pt>
                <c:pt idx="59">
                  <c:v>5.26342</c:v>
                </c:pt>
                <c:pt idx="60">
                  <c:v>5.3074599999999963</c:v>
                </c:pt>
                <c:pt idx="61">
                  <c:v>5.3518799999999995</c:v>
                </c:pt>
                <c:pt idx="62">
                  <c:v>5.3966599999999998</c:v>
                </c:pt>
                <c:pt idx="63">
                  <c:v>5.4418199999999999</c:v>
                </c:pt>
                <c:pt idx="64">
                  <c:v>5.4873599999999998</c:v>
                </c:pt>
                <c:pt idx="65">
                  <c:v>5.5332800000000004</c:v>
                </c:pt>
                <c:pt idx="66">
                  <c:v>5.57958</c:v>
                </c:pt>
                <c:pt idx="67">
                  <c:v>5.6262699999999999</c:v>
                </c:pt>
                <c:pt idx="68">
                  <c:v>5.6733599999999997</c:v>
                </c:pt>
                <c:pt idx="69">
                  <c:v>5.7208299999999985</c:v>
                </c:pt>
                <c:pt idx="70">
                  <c:v>5.7686999999999999</c:v>
                </c:pt>
                <c:pt idx="71">
                  <c:v>5.8169799999999965</c:v>
                </c:pt>
                <c:pt idx="72">
                  <c:v>5.8656499999999996</c:v>
                </c:pt>
                <c:pt idx="73">
                  <c:v>5.9147400000000001</c:v>
                </c:pt>
                <c:pt idx="74">
                  <c:v>5.9642299999999997</c:v>
                </c:pt>
                <c:pt idx="75">
                  <c:v>6.0141399999999958</c:v>
                </c:pt>
                <c:pt idx="76">
                  <c:v>6.0644699999999965</c:v>
                </c:pt>
                <c:pt idx="77">
                  <c:v>6.1152199999999963</c:v>
                </c:pt>
                <c:pt idx="78">
                  <c:v>6.1663899999999963</c:v>
                </c:pt>
                <c:pt idx="79">
                  <c:v>6.2179899999999968</c:v>
                </c:pt>
                <c:pt idx="80">
                  <c:v>6.2700300000000002</c:v>
                </c:pt>
                <c:pt idx="81">
                  <c:v>6.3224999999999962</c:v>
                </c:pt>
                <c:pt idx="82">
                  <c:v>6.3754</c:v>
                </c:pt>
                <c:pt idx="83">
                  <c:v>6.42875</c:v>
                </c:pt>
                <c:pt idx="84">
                  <c:v>6.4825499999999998</c:v>
                </c:pt>
                <c:pt idx="85">
                  <c:v>6.5368000000000004</c:v>
                </c:pt>
                <c:pt idx="86">
                  <c:v>6.5914999999999999</c:v>
                </c:pt>
                <c:pt idx="87">
                  <c:v>6.6466599999999998</c:v>
                </c:pt>
                <c:pt idx="88">
                  <c:v>6.70228</c:v>
                </c:pt>
                <c:pt idx="89">
                  <c:v>6.7583599999999997</c:v>
                </c:pt>
                <c:pt idx="90">
                  <c:v>6.8149199999999936</c:v>
                </c:pt>
                <c:pt idx="91">
                  <c:v>6.87195</c:v>
                </c:pt>
                <c:pt idx="92">
                  <c:v>6.9294500000000001</c:v>
                </c:pt>
                <c:pt idx="93">
                  <c:v>6.9874400000000003</c:v>
                </c:pt>
                <c:pt idx="94">
                  <c:v>7.0459099999999975</c:v>
                </c:pt>
                <c:pt idx="95">
                  <c:v>7.1048699999999965</c:v>
                </c:pt>
                <c:pt idx="96">
                  <c:v>7.1643299999999961</c:v>
                </c:pt>
                <c:pt idx="97">
                  <c:v>7.2242799999999985</c:v>
                </c:pt>
                <c:pt idx="98">
                  <c:v>7.2847299999999997</c:v>
                </c:pt>
                <c:pt idx="99">
                  <c:v>7.3456900000000003</c:v>
                </c:pt>
                <c:pt idx="100">
                  <c:v>7.4071600000000002</c:v>
                </c:pt>
                <c:pt idx="101">
                  <c:v>7.46915</c:v>
                </c:pt>
                <c:pt idx="102">
                  <c:v>7.5316500000000035</c:v>
                </c:pt>
                <c:pt idx="103">
                  <c:v>7.5946699999999998</c:v>
                </c:pt>
                <c:pt idx="104">
                  <c:v>7.6582299999999996</c:v>
                </c:pt>
                <c:pt idx="105">
                  <c:v>7.7223099999999985</c:v>
                </c:pt>
                <c:pt idx="106">
                  <c:v>7.7869400000000004</c:v>
                </c:pt>
                <c:pt idx="107">
                  <c:v>7.8520999999999965</c:v>
                </c:pt>
                <c:pt idx="108">
                  <c:v>7.9177999999999997</c:v>
                </c:pt>
                <c:pt idx="109">
                  <c:v>7.9840600000000004</c:v>
                </c:pt>
                <c:pt idx="110">
                  <c:v>8.0508700000000015</c:v>
                </c:pt>
                <c:pt idx="111">
                  <c:v>8.1182499999999997</c:v>
                </c:pt>
                <c:pt idx="112">
                  <c:v>8.1861800000000002</c:v>
                </c:pt>
                <c:pt idx="113">
                  <c:v>8.2546800000000005</c:v>
                </c:pt>
                <c:pt idx="114">
                  <c:v>8.32376</c:v>
                </c:pt>
                <c:pt idx="115">
                  <c:v>8.3934100000000047</c:v>
                </c:pt>
                <c:pt idx="116">
                  <c:v>8.4636500000000048</c:v>
                </c:pt>
                <c:pt idx="117">
                  <c:v>8.5344800000000003</c:v>
                </c:pt>
                <c:pt idx="118">
                  <c:v>8.6058900000000005</c:v>
                </c:pt>
                <c:pt idx="119">
                  <c:v>8.6779099999999989</c:v>
                </c:pt>
                <c:pt idx="120">
                  <c:v>8.7505300000000048</c:v>
                </c:pt>
                <c:pt idx="121">
                  <c:v>8.8237500000000004</c:v>
                </c:pt>
                <c:pt idx="122">
                  <c:v>8.8975900000000028</c:v>
                </c:pt>
                <c:pt idx="123">
                  <c:v>8.9720500000000047</c:v>
                </c:pt>
                <c:pt idx="124">
                  <c:v>9.0471299999999992</c:v>
                </c:pt>
                <c:pt idx="125">
                  <c:v>9.1228400000000001</c:v>
                </c:pt>
                <c:pt idx="126">
                  <c:v>9.1991800000000001</c:v>
                </c:pt>
                <c:pt idx="127">
                  <c:v>9.2761600000000008</c:v>
                </c:pt>
                <c:pt idx="128">
                  <c:v>9.3537800000000075</c:v>
                </c:pt>
                <c:pt idx="129">
                  <c:v>9.4320600000000034</c:v>
                </c:pt>
                <c:pt idx="130">
                  <c:v>9.51098</c:v>
                </c:pt>
                <c:pt idx="131">
                  <c:v>9.5905700000000014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'Res_PTZ_Pb-Air'!$G$4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'Res_PTZ_Pb-Air'!$B$5:$B$136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'Res_PTZ_Pb-Air'!$G$5:$G$136</c:f>
              <c:numCache>
                <c:formatCode>0.00E+00</c:formatCode>
                <c:ptCount val="132"/>
                <c:pt idx="0">
                  <c:v>3.4241999999999999</c:v>
                </c:pt>
                <c:pt idx="1">
                  <c:v>2.4986899999999981</c:v>
                </c:pt>
                <c:pt idx="2">
                  <c:v>2.1477300000000019</c:v>
                </c:pt>
                <c:pt idx="3">
                  <c:v>2.3652899999999981</c:v>
                </c:pt>
                <c:pt idx="4">
                  <c:v>2.7305000000000001</c:v>
                </c:pt>
                <c:pt idx="5">
                  <c:v>2.8836300000000001</c:v>
                </c:pt>
                <c:pt idx="6">
                  <c:v>2.8812399999999987</c:v>
                </c:pt>
                <c:pt idx="7">
                  <c:v>3.0838899999999998</c:v>
                </c:pt>
                <c:pt idx="8">
                  <c:v>3.71001</c:v>
                </c:pt>
                <c:pt idx="9">
                  <c:v>4.5242999999999975</c:v>
                </c:pt>
                <c:pt idx="10">
                  <c:v>4.9895399999999999</c:v>
                </c:pt>
                <c:pt idx="11">
                  <c:v>4.7440199999999964</c:v>
                </c:pt>
                <c:pt idx="12">
                  <c:v>3.9415300000000002</c:v>
                </c:pt>
                <c:pt idx="13">
                  <c:v>3.1246200000000002</c:v>
                </c:pt>
                <c:pt idx="14">
                  <c:v>2.7568899999999981</c:v>
                </c:pt>
                <c:pt idx="15">
                  <c:v>2.86253</c:v>
                </c:pt>
                <c:pt idx="16">
                  <c:v>3.1010399999999998</c:v>
                </c:pt>
                <c:pt idx="17">
                  <c:v>3.1713300000000002</c:v>
                </c:pt>
                <c:pt idx="18">
                  <c:v>3.12616</c:v>
                </c:pt>
                <c:pt idx="19">
                  <c:v>3.2868300000000001</c:v>
                </c:pt>
                <c:pt idx="20">
                  <c:v>3.8594199999999979</c:v>
                </c:pt>
                <c:pt idx="21">
                  <c:v>4.6521899999999947</c:v>
                </c:pt>
                <c:pt idx="22">
                  <c:v>5.1887400000000001</c:v>
                </c:pt>
                <c:pt idx="23">
                  <c:v>5.1156799999999985</c:v>
                </c:pt>
                <c:pt idx="24">
                  <c:v>4.5135099999999975</c:v>
                </c:pt>
                <c:pt idx="25">
                  <c:v>3.8169299999999984</c:v>
                </c:pt>
                <c:pt idx="26">
                  <c:v>3.4306999999999981</c:v>
                </c:pt>
                <c:pt idx="27">
                  <c:v>3.4124399999999979</c:v>
                </c:pt>
                <c:pt idx="28">
                  <c:v>3.5106699999999984</c:v>
                </c:pt>
                <c:pt idx="29">
                  <c:v>3.4892799999999982</c:v>
                </c:pt>
                <c:pt idx="30">
                  <c:v>3.3967599999999973</c:v>
                </c:pt>
                <c:pt idx="31">
                  <c:v>3.5109300000000001</c:v>
                </c:pt>
                <c:pt idx="32">
                  <c:v>4.0241799999999959</c:v>
                </c:pt>
                <c:pt idx="33">
                  <c:v>4.7930000000000001</c:v>
                </c:pt>
                <c:pt idx="34">
                  <c:v>5.4084099999999999</c:v>
                </c:pt>
                <c:pt idx="35">
                  <c:v>5.52623</c:v>
                </c:pt>
                <c:pt idx="36">
                  <c:v>5.1458799999999965</c:v>
                </c:pt>
                <c:pt idx="37">
                  <c:v>4.5826099999999999</c:v>
                </c:pt>
                <c:pt idx="38">
                  <c:v>4.1759599999999963</c:v>
                </c:pt>
                <c:pt idx="39">
                  <c:v>4.0205699999999975</c:v>
                </c:pt>
                <c:pt idx="40">
                  <c:v>3.9634999999999998</c:v>
                </c:pt>
                <c:pt idx="41">
                  <c:v>3.84063</c:v>
                </c:pt>
                <c:pt idx="42">
                  <c:v>3.6957300000000002</c:v>
                </c:pt>
                <c:pt idx="43">
                  <c:v>3.7584200000000001</c:v>
                </c:pt>
                <c:pt idx="44">
                  <c:v>4.2058999999999997</c:v>
                </c:pt>
                <c:pt idx="45">
                  <c:v>4.9480899999999997</c:v>
                </c:pt>
                <c:pt idx="46">
                  <c:v>5.6506699999999999</c:v>
                </c:pt>
                <c:pt idx="47">
                  <c:v>5.9797600000000042</c:v>
                </c:pt>
                <c:pt idx="48">
                  <c:v>5.8450099999999985</c:v>
                </c:pt>
                <c:pt idx="49">
                  <c:v>5.4293800000000001</c:v>
                </c:pt>
                <c:pt idx="50">
                  <c:v>5.0001899999999964</c:v>
                </c:pt>
                <c:pt idx="51">
                  <c:v>4.6930299999999985</c:v>
                </c:pt>
                <c:pt idx="52">
                  <c:v>4.4640999999999975</c:v>
                </c:pt>
                <c:pt idx="53">
                  <c:v>4.2289099999999964</c:v>
                </c:pt>
                <c:pt idx="54">
                  <c:v>4.0260499999999997</c:v>
                </c:pt>
                <c:pt idx="55">
                  <c:v>4.0317500000000024</c:v>
                </c:pt>
                <c:pt idx="56">
                  <c:v>4.4063600000000038</c:v>
                </c:pt>
                <c:pt idx="57">
                  <c:v>5.1189499999999963</c:v>
                </c:pt>
                <c:pt idx="58">
                  <c:v>5.9179199999999961</c:v>
                </c:pt>
                <c:pt idx="59">
                  <c:v>6.4807899999999998</c:v>
                </c:pt>
                <c:pt idx="60">
                  <c:v>6.6178999999999961</c:v>
                </c:pt>
                <c:pt idx="61">
                  <c:v>6.3657499999999985</c:v>
                </c:pt>
                <c:pt idx="62">
                  <c:v>5.9116900000000037</c:v>
                </c:pt>
                <c:pt idx="63">
                  <c:v>5.4366100000000035</c:v>
                </c:pt>
                <c:pt idx="64">
                  <c:v>5.0174599999999963</c:v>
                </c:pt>
                <c:pt idx="65">
                  <c:v>4.6580099999999964</c:v>
                </c:pt>
                <c:pt idx="66">
                  <c:v>4.3910200000000001</c:v>
                </c:pt>
                <c:pt idx="67">
                  <c:v>4.3336399999999999</c:v>
                </c:pt>
                <c:pt idx="68">
                  <c:v>4.6275299999999948</c:v>
                </c:pt>
                <c:pt idx="69">
                  <c:v>5.3072499999999998</c:v>
                </c:pt>
                <c:pt idx="70">
                  <c:v>6.2127699999999999</c:v>
                </c:pt>
                <c:pt idx="71">
                  <c:v>7.0343299999999997</c:v>
                </c:pt>
                <c:pt idx="72">
                  <c:v>7.4723199999999999</c:v>
                </c:pt>
                <c:pt idx="73">
                  <c:v>7.4011700000000014</c:v>
                </c:pt>
                <c:pt idx="74">
                  <c:v>6.9196500000000034</c:v>
                </c:pt>
                <c:pt idx="75">
                  <c:v>6.2587599999999997</c:v>
                </c:pt>
                <c:pt idx="76">
                  <c:v>5.6291599999999962</c:v>
                </c:pt>
                <c:pt idx="77">
                  <c:v>5.1322099999999997</c:v>
                </c:pt>
                <c:pt idx="78">
                  <c:v>4.7942900000000002</c:v>
                </c:pt>
                <c:pt idx="79">
                  <c:v>4.6670899999999946</c:v>
                </c:pt>
                <c:pt idx="80">
                  <c:v>4.8715999999999999</c:v>
                </c:pt>
                <c:pt idx="81">
                  <c:v>5.5148199999999958</c:v>
                </c:pt>
                <c:pt idx="82">
                  <c:v>6.5381299999999998</c:v>
                </c:pt>
                <c:pt idx="83">
                  <c:v>7.6458799999999965</c:v>
                </c:pt>
                <c:pt idx="84">
                  <c:v>8.4168400000000005</c:v>
                </c:pt>
                <c:pt idx="85">
                  <c:v>8.5460400000000014</c:v>
                </c:pt>
                <c:pt idx="86">
                  <c:v>8.0342099999999999</c:v>
                </c:pt>
                <c:pt idx="87">
                  <c:v>7.1677599999999968</c:v>
                </c:pt>
                <c:pt idx="88">
                  <c:v>6.3053099999999995</c:v>
                </c:pt>
                <c:pt idx="89">
                  <c:v>5.6562599999999996</c:v>
                </c:pt>
                <c:pt idx="90">
                  <c:v>5.2398700000000034</c:v>
                </c:pt>
                <c:pt idx="91">
                  <c:v>5.0354200000000002</c:v>
                </c:pt>
                <c:pt idx="92">
                  <c:v>5.1409599999999962</c:v>
                </c:pt>
                <c:pt idx="93">
                  <c:v>5.7436800000000003</c:v>
                </c:pt>
                <c:pt idx="94">
                  <c:v>6.8972099999999985</c:v>
                </c:pt>
                <c:pt idx="95">
                  <c:v>8.3215500000000002</c:v>
                </c:pt>
                <c:pt idx="96">
                  <c:v>9.4609400000000008</c:v>
                </c:pt>
                <c:pt idx="97">
                  <c:v>9.8118700000000008</c:v>
                </c:pt>
                <c:pt idx="98">
                  <c:v>9.2665700000000015</c:v>
                </c:pt>
                <c:pt idx="99">
                  <c:v>8.1727500000000006</c:v>
                </c:pt>
                <c:pt idx="100">
                  <c:v>7.0526999999999997</c:v>
                </c:pt>
                <c:pt idx="101">
                  <c:v>6.2354000000000003</c:v>
                </c:pt>
                <c:pt idx="102">
                  <c:v>5.7322400000000036</c:v>
                </c:pt>
                <c:pt idx="103">
                  <c:v>5.4423000000000004</c:v>
                </c:pt>
                <c:pt idx="104">
                  <c:v>5.4382900000000038</c:v>
                </c:pt>
                <c:pt idx="105">
                  <c:v>5.9960700000000013</c:v>
                </c:pt>
                <c:pt idx="106">
                  <c:v>7.2935600000000003</c:v>
                </c:pt>
                <c:pt idx="107">
                  <c:v>9.0680900000000015</c:v>
                </c:pt>
                <c:pt idx="108">
                  <c:v>10.6151</c:v>
                </c:pt>
                <c:pt idx="109">
                  <c:v>11.211399999999999</c:v>
                </c:pt>
                <c:pt idx="110">
                  <c:v>10.629100000000001</c:v>
                </c:pt>
                <c:pt idx="111">
                  <c:v>9.2838200000000004</c:v>
                </c:pt>
                <c:pt idx="112">
                  <c:v>7.8788299999999998</c:v>
                </c:pt>
                <c:pt idx="113">
                  <c:v>6.8754200000000001</c:v>
                </c:pt>
                <c:pt idx="114">
                  <c:v>6.2762900000000039</c:v>
                </c:pt>
                <c:pt idx="115">
                  <c:v>5.8917900000000003</c:v>
                </c:pt>
                <c:pt idx="116">
                  <c:v>5.7665099999999985</c:v>
                </c:pt>
                <c:pt idx="117">
                  <c:v>6.2744799999999996</c:v>
                </c:pt>
                <c:pt idx="118">
                  <c:v>7.7310800000000004</c:v>
                </c:pt>
                <c:pt idx="119">
                  <c:v>9.8929500000000008</c:v>
                </c:pt>
                <c:pt idx="120">
                  <c:v>11.8909</c:v>
                </c:pt>
                <c:pt idx="121">
                  <c:v>12.758700000000001</c:v>
                </c:pt>
                <c:pt idx="122">
                  <c:v>12.1356</c:v>
                </c:pt>
                <c:pt idx="123">
                  <c:v>10.5121</c:v>
                </c:pt>
                <c:pt idx="124">
                  <c:v>8.7919699999999992</c:v>
                </c:pt>
                <c:pt idx="125">
                  <c:v>7.5827299999999997</c:v>
                </c:pt>
                <c:pt idx="126">
                  <c:v>6.8774799999999985</c:v>
                </c:pt>
                <c:pt idx="127">
                  <c:v>6.3883700000000001</c:v>
                </c:pt>
                <c:pt idx="128">
                  <c:v>6.1288799999999961</c:v>
                </c:pt>
                <c:pt idx="129">
                  <c:v>6.5816200000000036</c:v>
                </c:pt>
                <c:pt idx="130">
                  <c:v>8.2141199999999994</c:v>
                </c:pt>
                <c:pt idx="131">
                  <c:v>10.804400000000006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285184"/>
        <c:axId val="94299264"/>
      </c:scatterChart>
      <c:valAx>
        <c:axId val="9428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4299264"/>
        <c:crosses val="autoZero"/>
        <c:crossBetween val="midCat"/>
      </c:valAx>
      <c:valAx>
        <c:axId val="94299264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42851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air Hg since 1990'!$D$4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'Res_PTZ air Hg since 1990'!$D$5:$D$148</c:f>
              <c:numCache>
                <c:formatCode>0.00E+00</c:formatCode>
                <c:ptCount val="144"/>
                <c:pt idx="0">
                  <c:v>4.3228399999999958</c:v>
                </c:pt>
                <c:pt idx="1">
                  <c:v>4.3308</c:v>
                </c:pt>
                <c:pt idx="2">
                  <c:v>4.3387799999999999</c:v>
                </c:pt>
                <c:pt idx="3">
                  <c:v>4.3467700000000002</c:v>
                </c:pt>
                <c:pt idx="4">
                  <c:v>4.3547699999999985</c:v>
                </c:pt>
                <c:pt idx="5">
                  <c:v>4.3627999999999965</c:v>
                </c:pt>
                <c:pt idx="6">
                  <c:v>4.3708299999999998</c:v>
                </c:pt>
                <c:pt idx="7">
                  <c:v>4.3788799999999997</c:v>
                </c:pt>
                <c:pt idx="8">
                  <c:v>4.3869499999999997</c:v>
                </c:pt>
                <c:pt idx="9">
                  <c:v>4.3950299999999975</c:v>
                </c:pt>
                <c:pt idx="10">
                  <c:v>4.40313</c:v>
                </c:pt>
                <c:pt idx="11">
                  <c:v>4.4112400000000038</c:v>
                </c:pt>
                <c:pt idx="12">
                  <c:v>4.4193600000000037</c:v>
                </c:pt>
                <c:pt idx="13">
                  <c:v>4.4274999999999975</c:v>
                </c:pt>
                <c:pt idx="14">
                  <c:v>4.4356600000000039</c:v>
                </c:pt>
                <c:pt idx="15">
                  <c:v>4.4438300000000002</c:v>
                </c:pt>
                <c:pt idx="16">
                  <c:v>4.4520099999999996</c:v>
                </c:pt>
                <c:pt idx="17">
                  <c:v>4.46021</c:v>
                </c:pt>
                <c:pt idx="18">
                  <c:v>4.4684299999999997</c:v>
                </c:pt>
                <c:pt idx="19">
                  <c:v>4.4766600000000061</c:v>
                </c:pt>
                <c:pt idx="20">
                  <c:v>4.4849099999999975</c:v>
                </c:pt>
                <c:pt idx="21">
                  <c:v>4.4931700000000001</c:v>
                </c:pt>
                <c:pt idx="22">
                  <c:v>4.5014399999999997</c:v>
                </c:pt>
                <c:pt idx="23">
                  <c:v>4.5097300000000002</c:v>
                </c:pt>
                <c:pt idx="24">
                  <c:v>4.5180400000000001</c:v>
                </c:pt>
                <c:pt idx="25">
                  <c:v>4.5263600000000004</c:v>
                </c:pt>
                <c:pt idx="26">
                  <c:v>4.5347</c:v>
                </c:pt>
                <c:pt idx="27">
                  <c:v>4.54305</c:v>
                </c:pt>
                <c:pt idx="28">
                  <c:v>4.5514200000000002</c:v>
                </c:pt>
                <c:pt idx="29">
                  <c:v>4.5598099999999997</c:v>
                </c:pt>
                <c:pt idx="30">
                  <c:v>4.5682</c:v>
                </c:pt>
                <c:pt idx="31">
                  <c:v>4.5766200000000037</c:v>
                </c:pt>
                <c:pt idx="32">
                  <c:v>4.5850499999999998</c:v>
                </c:pt>
                <c:pt idx="33">
                  <c:v>4.5934900000000001</c:v>
                </c:pt>
                <c:pt idx="34">
                  <c:v>4.6019600000000001</c:v>
                </c:pt>
                <c:pt idx="35">
                  <c:v>4.6104299999999965</c:v>
                </c:pt>
                <c:pt idx="36">
                  <c:v>4.6189199999999957</c:v>
                </c:pt>
                <c:pt idx="37">
                  <c:v>4.6274299999999959</c:v>
                </c:pt>
                <c:pt idx="38">
                  <c:v>4.6359599999999963</c:v>
                </c:pt>
                <c:pt idx="39">
                  <c:v>4.6444999999999963</c:v>
                </c:pt>
                <c:pt idx="40">
                  <c:v>4.6530499999999995</c:v>
                </c:pt>
                <c:pt idx="41">
                  <c:v>4.6616200000000001</c:v>
                </c:pt>
                <c:pt idx="42">
                  <c:v>4.67021</c:v>
                </c:pt>
                <c:pt idx="43">
                  <c:v>4.6788099999999995</c:v>
                </c:pt>
                <c:pt idx="44">
                  <c:v>4.6874299999999964</c:v>
                </c:pt>
                <c:pt idx="45">
                  <c:v>4.6960600000000001</c:v>
                </c:pt>
                <c:pt idx="46">
                  <c:v>4.7047099999999995</c:v>
                </c:pt>
                <c:pt idx="47">
                  <c:v>4.7133799999999999</c:v>
                </c:pt>
                <c:pt idx="48">
                  <c:v>4.7220599999999964</c:v>
                </c:pt>
                <c:pt idx="49">
                  <c:v>4.7307600000000036</c:v>
                </c:pt>
                <c:pt idx="50">
                  <c:v>4.7394700000000034</c:v>
                </c:pt>
                <c:pt idx="51">
                  <c:v>4.7481999999999998</c:v>
                </c:pt>
                <c:pt idx="52">
                  <c:v>4.7569499999999998</c:v>
                </c:pt>
                <c:pt idx="53">
                  <c:v>4.7657099999999986</c:v>
                </c:pt>
                <c:pt idx="54">
                  <c:v>4.7744900000000001</c:v>
                </c:pt>
                <c:pt idx="55">
                  <c:v>4.7832800000000004</c:v>
                </c:pt>
                <c:pt idx="56">
                  <c:v>4.79209</c:v>
                </c:pt>
                <c:pt idx="57">
                  <c:v>4.8009199999999961</c:v>
                </c:pt>
                <c:pt idx="58">
                  <c:v>4.8097599999999998</c:v>
                </c:pt>
                <c:pt idx="59">
                  <c:v>4.8186200000000001</c:v>
                </c:pt>
                <c:pt idx="60">
                  <c:v>4.8274999999999961</c:v>
                </c:pt>
                <c:pt idx="61">
                  <c:v>4.8363899999999997</c:v>
                </c:pt>
                <c:pt idx="62">
                  <c:v>4.8452999999999999</c:v>
                </c:pt>
                <c:pt idx="63">
                  <c:v>4.8542299999999985</c:v>
                </c:pt>
                <c:pt idx="64">
                  <c:v>4.8631699999999976</c:v>
                </c:pt>
                <c:pt idx="65">
                  <c:v>4.8721299999999985</c:v>
                </c:pt>
                <c:pt idx="66">
                  <c:v>4.8811</c:v>
                </c:pt>
                <c:pt idx="67">
                  <c:v>4.8900899999999963</c:v>
                </c:pt>
                <c:pt idx="68">
                  <c:v>4.8990999999999998</c:v>
                </c:pt>
                <c:pt idx="69">
                  <c:v>4.9081200000000003</c:v>
                </c:pt>
                <c:pt idx="70">
                  <c:v>4.91716</c:v>
                </c:pt>
                <c:pt idx="71">
                  <c:v>4.9262199999999998</c:v>
                </c:pt>
                <c:pt idx="72">
                  <c:v>4.9352900000000037</c:v>
                </c:pt>
                <c:pt idx="73">
                  <c:v>4.9443799999999998</c:v>
                </c:pt>
                <c:pt idx="74">
                  <c:v>4.9534900000000004</c:v>
                </c:pt>
                <c:pt idx="75">
                  <c:v>4.9626200000000003</c:v>
                </c:pt>
                <c:pt idx="76">
                  <c:v>4.9717600000000042</c:v>
                </c:pt>
                <c:pt idx="77">
                  <c:v>4.9809200000000002</c:v>
                </c:pt>
                <c:pt idx="78">
                  <c:v>4.9900900000000004</c:v>
                </c:pt>
                <c:pt idx="79">
                  <c:v>4.9992800000000024</c:v>
                </c:pt>
                <c:pt idx="80">
                  <c:v>5.0084900000000001</c:v>
                </c:pt>
                <c:pt idx="81">
                  <c:v>5.0177199999999962</c:v>
                </c:pt>
                <c:pt idx="82">
                  <c:v>5.0269599999999963</c:v>
                </c:pt>
                <c:pt idx="83">
                  <c:v>5.0362200000000037</c:v>
                </c:pt>
                <c:pt idx="84">
                  <c:v>5.04549</c:v>
                </c:pt>
                <c:pt idx="85">
                  <c:v>5.0547899999999961</c:v>
                </c:pt>
                <c:pt idx="86">
                  <c:v>5.0640999999999963</c:v>
                </c:pt>
                <c:pt idx="87">
                  <c:v>5.0734300000000001</c:v>
                </c:pt>
                <c:pt idx="88">
                  <c:v>5.08277</c:v>
                </c:pt>
                <c:pt idx="89">
                  <c:v>5.0921299999999965</c:v>
                </c:pt>
                <c:pt idx="90">
                  <c:v>5.1015099999999975</c:v>
                </c:pt>
                <c:pt idx="91">
                  <c:v>5.1109099999999961</c:v>
                </c:pt>
                <c:pt idx="92">
                  <c:v>5.1203199999999969</c:v>
                </c:pt>
                <c:pt idx="93">
                  <c:v>5.1297600000000001</c:v>
                </c:pt>
                <c:pt idx="94">
                  <c:v>5.1392100000000003</c:v>
                </c:pt>
                <c:pt idx="95">
                  <c:v>5.1486700000000001</c:v>
                </c:pt>
                <c:pt idx="96">
                  <c:v>5.1581599999999961</c:v>
                </c:pt>
                <c:pt idx="97">
                  <c:v>5.1676599999999961</c:v>
                </c:pt>
                <c:pt idx="98">
                  <c:v>5.1771799999999963</c:v>
                </c:pt>
                <c:pt idx="99">
                  <c:v>5.1867099999999997</c:v>
                </c:pt>
                <c:pt idx="100">
                  <c:v>5.1962700000000002</c:v>
                </c:pt>
                <c:pt idx="101">
                  <c:v>5.2058400000000002</c:v>
                </c:pt>
                <c:pt idx="102">
                  <c:v>5.2154299999999996</c:v>
                </c:pt>
                <c:pt idx="103">
                  <c:v>5.2250299999999985</c:v>
                </c:pt>
                <c:pt idx="104">
                  <c:v>5.2346599999999999</c:v>
                </c:pt>
                <c:pt idx="105">
                  <c:v>5.2443</c:v>
                </c:pt>
                <c:pt idx="106">
                  <c:v>5.2539600000000002</c:v>
                </c:pt>
                <c:pt idx="107">
                  <c:v>5.2636399999999997</c:v>
                </c:pt>
                <c:pt idx="108">
                  <c:v>5.2733300000000014</c:v>
                </c:pt>
                <c:pt idx="109">
                  <c:v>5.2830500000000002</c:v>
                </c:pt>
                <c:pt idx="110">
                  <c:v>5.2927799999999996</c:v>
                </c:pt>
                <c:pt idx="111">
                  <c:v>5.3025299999999964</c:v>
                </c:pt>
                <c:pt idx="112">
                  <c:v>5.31229</c:v>
                </c:pt>
                <c:pt idx="113">
                  <c:v>5.3220799999999961</c:v>
                </c:pt>
                <c:pt idx="114">
                  <c:v>5.33188</c:v>
                </c:pt>
                <c:pt idx="115">
                  <c:v>5.3417000000000003</c:v>
                </c:pt>
                <c:pt idx="116">
                  <c:v>5.35154</c:v>
                </c:pt>
                <c:pt idx="117">
                  <c:v>5.3613999999999997</c:v>
                </c:pt>
                <c:pt idx="118">
                  <c:v>5.3712700000000035</c:v>
                </c:pt>
                <c:pt idx="119">
                  <c:v>5.38117</c:v>
                </c:pt>
                <c:pt idx="120">
                  <c:v>5.3910799999999997</c:v>
                </c:pt>
                <c:pt idx="121">
                  <c:v>5.4010100000000003</c:v>
                </c:pt>
                <c:pt idx="122">
                  <c:v>5.4109600000000002</c:v>
                </c:pt>
                <c:pt idx="123">
                  <c:v>5.4209299999999985</c:v>
                </c:pt>
                <c:pt idx="124">
                  <c:v>5.4309099999999999</c:v>
                </c:pt>
                <c:pt idx="125">
                  <c:v>5.4409200000000002</c:v>
                </c:pt>
                <c:pt idx="126">
                  <c:v>5.4509400000000001</c:v>
                </c:pt>
                <c:pt idx="127">
                  <c:v>5.4609799999999975</c:v>
                </c:pt>
                <c:pt idx="128">
                  <c:v>5.4710400000000039</c:v>
                </c:pt>
                <c:pt idx="129">
                  <c:v>5.4811100000000001</c:v>
                </c:pt>
                <c:pt idx="130">
                  <c:v>5.4912100000000024</c:v>
                </c:pt>
                <c:pt idx="131">
                  <c:v>5.5013300000000003</c:v>
                </c:pt>
                <c:pt idx="132">
                  <c:v>5.5114599999999996</c:v>
                </c:pt>
                <c:pt idx="133">
                  <c:v>5.5216099999999999</c:v>
                </c:pt>
                <c:pt idx="134">
                  <c:v>5.5317800000000004</c:v>
                </c:pt>
                <c:pt idx="135">
                  <c:v>5.5419700000000001</c:v>
                </c:pt>
                <c:pt idx="136">
                  <c:v>5.5521799999999963</c:v>
                </c:pt>
                <c:pt idx="137">
                  <c:v>5.5624099999999963</c:v>
                </c:pt>
                <c:pt idx="138">
                  <c:v>5.5726500000000003</c:v>
                </c:pt>
                <c:pt idx="139">
                  <c:v>5.5829199999999961</c:v>
                </c:pt>
                <c:pt idx="140">
                  <c:v>5.5932000000000004</c:v>
                </c:pt>
                <c:pt idx="141">
                  <c:v>5.6034999999999995</c:v>
                </c:pt>
                <c:pt idx="142">
                  <c:v>5.613819999999996</c:v>
                </c:pt>
                <c:pt idx="143">
                  <c:v>5.6241599999999936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air Hg since 1990'!$F$4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'Res_PTZ air Hg since 1990'!$F$5:$F$148</c:f>
              <c:numCache>
                <c:formatCode>0.00E+00</c:formatCode>
                <c:ptCount val="144"/>
                <c:pt idx="0">
                  <c:v>2.9156499999999963</c:v>
                </c:pt>
                <c:pt idx="1">
                  <c:v>4.19137</c:v>
                </c:pt>
                <c:pt idx="2">
                  <c:v>5.0165699999999998</c:v>
                </c:pt>
                <c:pt idx="3">
                  <c:v>4.9775</c:v>
                </c:pt>
                <c:pt idx="4">
                  <c:v>4.5732300000000023</c:v>
                </c:pt>
                <c:pt idx="5">
                  <c:v>4.5884200000000002</c:v>
                </c:pt>
                <c:pt idx="6">
                  <c:v>5.21286</c:v>
                </c:pt>
                <c:pt idx="7">
                  <c:v>5.80945</c:v>
                </c:pt>
                <c:pt idx="8">
                  <c:v>5.5624499999999975</c:v>
                </c:pt>
                <c:pt idx="9">
                  <c:v>4.3475599999999961</c:v>
                </c:pt>
                <c:pt idx="10">
                  <c:v>2.9445600000000001</c:v>
                </c:pt>
                <c:pt idx="11">
                  <c:v>2.3685700000000001</c:v>
                </c:pt>
                <c:pt idx="12">
                  <c:v>2.9666099999999984</c:v>
                </c:pt>
                <c:pt idx="13">
                  <c:v>4.1480399999999964</c:v>
                </c:pt>
                <c:pt idx="14">
                  <c:v>4.9848499999999998</c:v>
                </c:pt>
                <c:pt idx="15">
                  <c:v>5.0708000000000002</c:v>
                </c:pt>
                <c:pt idx="16">
                  <c:v>4.8029899999999959</c:v>
                </c:pt>
                <c:pt idx="17">
                  <c:v>4.8500999999999985</c:v>
                </c:pt>
                <c:pt idx="18">
                  <c:v>5.3826299999999998</c:v>
                </c:pt>
                <c:pt idx="19">
                  <c:v>5.8575499999999963</c:v>
                </c:pt>
                <c:pt idx="20">
                  <c:v>5.5722100000000001</c:v>
                </c:pt>
                <c:pt idx="21">
                  <c:v>4.4234299999999998</c:v>
                </c:pt>
                <c:pt idx="22">
                  <c:v>3.1028899999999981</c:v>
                </c:pt>
                <c:pt idx="23">
                  <c:v>2.52203</c:v>
                </c:pt>
                <c:pt idx="24">
                  <c:v>3.0183</c:v>
                </c:pt>
                <c:pt idx="25">
                  <c:v>4.0998400000000004</c:v>
                </c:pt>
                <c:pt idx="26">
                  <c:v>4.9483300000000003</c:v>
                </c:pt>
                <c:pt idx="27">
                  <c:v>5.1656699999999995</c:v>
                </c:pt>
                <c:pt idx="28">
                  <c:v>5.0415299999999998</c:v>
                </c:pt>
                <c:pt idx="29">
                  <c:v>5.122149999999996</c:v>
                </c:pt>
                <c:pt idx="30">
                  <c:v>5.5577099999999975</c:v>
                </c:pt>
                <c:pt idx="31">
                  <c:v>5.9043999999999999</c:v>
                </c:pt>
                <c:pt idx="32">
                  <c:v>5.5789400000000002</c:v>
                </c:pt>
                <c:pt idx="33">
                  <c:v>4.5003900000000003</c:v>
                </c:pt>
                <c:pt idx="34">
                  <c:v>3.267390000000002</c:v>
                </c:pt>
                <c:pt idx="35">
                  <c:v>2.6817700000000002</c:v>
                </c:pt>
                <c:pt idx="36">
                  <c:v>3.0707300000000002</c:v>
                </c:pt>
                <c:pt idx="37">
                  <c:v>4.0465499999999999</c:v>
                </c:pt>
                <c:pt idx="38">
                  <c:v>4.9067800000000004</c:v>
                </c:pt>
                <c:pt idx="39">
                  <c:v>5.262139999999996</c:v>
                </c:pt>
                <c:pt idx="40">
                  <c:v>5.2891199999999996</c:v>
                </c:pt>
                <c:pt idx="41">
                  <c:v>5.4049399999999963</c:v>
                </c:pt>
                <c:pt idx="42">
                  <c:v>5.7382600000000039</c:v>
                </c:pt>
                <c:pt idx="43">
                  <c:v>5.9499000000000004</c:v>
                </c:pt>
                <c:pt idx="44">
                  <c:v>5.5824600000000002</c:v>
                </c:pt>
                <c:pt idx="45">
                  <c:v>4.5784500000000001</c:v>
                </c:pt>
                <c:pt idx="46">
                  <c:v>3.4382699999999984</c:v>
                </c:pt>
                <c:pt idx="47">
                  <c:v>2.8480399999999997</c:v>
                </c:pt>
                <c:pt idx="48">
                  <c:v>3.1239100000000017</c:v>
                </c:pt>
                <c:pt idx="49">
                  <c:v>3.9879500000000001</c:v>
                </c:pt>
                <c:pt idx="50">
                  <c:v>4.8599699999999997</c:v>
                </c:pt>
                <c:pt idx="51">
                  <c:v>5.3602299999999996</c:v>
                </c:pt>
                <c:pt idx="52">
                  <c:v>5.5461</c:v>
                </c:pt>
                <c:pt idx="53">
                  <c:v>5.6988399999999961</c:v>
                </c:pt>
                <c:pt idx="54">
                  <c:v>5.9244599999999963</c:v>
                </c:pt>
                <c:pt idx="55">
                  <c:v>5.9939600000000004</c:v>
                </c:pt>
                <c:pt idx="56">
                  <c:v>5.5826200000000004</c:v>
                </c:pt>
                <c:pt idx="57">
                  <c:v>4.6576099999999965</c:v>
                </c:pt>
                <c:pt idx="58">
                  <c:v>3.6157599999999981</c:v>
                </c:pt>
                <c:pt idx="59">
                  <c:v>3.0210399999999997</c:v>
                </c:pt>
                <c:pt idx="60">
                  <c:v>3.1778300000000002</c:v>
                </c:pt>
                <c:pt idx="61">
                  <c:v>3.9238</c:v>
                </c:pt>
                <c:pt idx="62">
                  <c:v>4.8076699999999999</c:v>
                </c:pt>
                <c:pt idx="63">
                  <c:v>5.4599500000000001</c:v>
                </c:pt>
                <c:pt idx="64">
                  <c:v>5.8127599999999964</c:v>
                </c:pt>
                <c:pt idx="65">
                  <c:v>6.0042400000000002</c:v>
                </c:pt>
                <c:pt idx="66">
                  <c:v>6.11646</c:v>
                </c:pt>
                <c:pt idx="67">
                  <c:v>6.0364700000000004</c:v>
                </c:pt>
                <c:pt idx="68">
                  <c:v>5.5792300000000035</c:v>
                </c:pt>
                <c:pt idx="69">
                  <c:v>4.7378799999999996</c:v>
                </c:pt>
                <c:pt idx="70">
                  <c:v>3.8000799999999981</c:v>
                </c:pt>
                <c:pt idx="71">
                  <c:v>3.2010200000000002</c:v>
                </c:pt>
                <c:pt idx="72">
                  <c:v>3.23251</c:v>
                </c:pt>
                <c:pt idx="73">
                  <c:v>3.8538499999999973</c:v>
                </c:pt>
                <c:pt idx="74">
                  <c:v>4.7496100000000014</c:v>
                </c:pt>
                <c:pt idx="75">
                  <c:v>5.5613400000000004</c:v>
                </c:pt>
                <c:pt idx="76">
                  <c:v>6.0894500000000003</c:v>
                </c:pt>
                <c:pt idx="77">
                  <c:v>6.3215299999999965</c:v>
                </c:pt>
                <c:pt idx="78">
                  <c:v>6.3144599999999969</c:v>
                </c:pt>
                <c:pt idx="79">
                  <c:v>6.0773299999999999</c:v>
                </c:pt>
                <c:pt idx="80">
                  <c:v>5.57212</c:v>
                </c:pt>
                <c:pt idx="81">
                  <c:v>4.8192700000000004</c:v>
                </c:pt>
                <c:pt idx="82">
                  <c:v>3.9914699999999979</c:v>
                </c:pt>
                <c:pt idx="83">
                  <c:v>3.3882300000000001</c:v>
                </c:pt>
                <c:pt idx="84">
                  <c:v>3.2879499999999999</c:v>
                </c:pt>
                <c:pt idx="85">
                  <c:v>3.7778499999999982</c:v>
                </c:pt>
                <c:pt idx="86">
                  <c:v>4.6855499999999966</c:v>
                </c:pt>
                <c:pt idx="87">
                  <c:v>5.6643999999999961</c:v>
                </c:pt>
                <c:pt idx="88">
                  <c:v>6.3765000000000001</c:v>
                </c:pt>
                <c:pt idx="89">
                  <c:v>6.6511199999999961</c:v>
                </c:pt>
                <c:pt idx="90">
                  <c:v>6.5186200000000003</c:v>
                </c:pt>
                <c:pt idx="91">
                  <c:v>6.1164299999999985</c:v>
                </c:pt>
                <c:pt idx="92">
                  <c:v>5.5610999999999997</c:v>
                </c:pt>
                <c:pt idx="93">
                  <c:v>4.9017900000000036</c:v>
                </c:pt>
                <c:pt idx="94">
                  <c:v>4.1901599999999961</c:v>
                </c:pt>
                <c:pt idx="95">
                  <c:v>3.5829200000000001</c:v>
                </c:pt>
                <c:pt idx="96">
                  <c:v>3.34415</c:v>
                </c:pt>
                <c:pt idx="97">
                  <c:v>3.6955399999999998</c:v>
                </c:pt>
                <c:pt idx="98">
                  <c:v>4.6152099999999985</c:v>
                </c:pt>
                <c:pt idx="99">
                  <c:v>5.7691600000000003</c:v>
                </c:pt>
                <c:pt idx="100">
                  <c:v>6.6742699999999999</c:v>
                </c:pt>
                <c:pt idx="101">
                  <c:v>6.9934399999999997</c:v>
                </c:pt>
                <c:pt idx="102">
                  <c:v>6.7291499999999997</c:v>
                </c:pt>
                <c:pt idx="103">
                  <c:v>6.1536499999999998</c:v>
                </c:pt>
                <c:pt idx="104">
                  <c:v>5.5459699999999996</c:v>
                </c:pt>
                <c:pt idx="105">
                  <c:v>4.9854200000000004</c:v>
                </c:pt>
                <c:pt idx="106">
                  <c:v>4.3964099999999995</c:v>
                </c:pt>
                <c:pt idx="107">
                  <c:v>3.7853400000000001</c:v>
                </c:pt>
                <c:pt idx="108">
                  <c:v>3.4011100000000001</c:v>
                </c:pt>
                <c:pt idx="109">
                  <c:v>3.6066399999999987</c:v>
                </c:pt>
                <c:pt idx="110">
                  <c:v>4.5383199999999997</c:v>
                </c:pt>
                <c:pt idx="111">
                  <c:v>5.8756399999999998</c:v>
                </c:pt>
                <c:pt idx="112">
                  <c:v>6.9831099999999999</c:v>
                </c:pt>
                <c:pt idx="113">
                  <c:v>7.3489299999999975</c:v>
                </c:pt>
                <c:pt idx="114">
                  <c:v>6.9462200000000038</c:v>
                </c:pt>
                <c:pt idx="115">
                  <c:v>6.1888699999999996</c:v>
                </c:pt>
                <c:pt idx="116">
                  <c:v>5.5265399999999962</c:v>
                </c:pt>
                <c:pt idx="117">
                  <c:v>5.0701999999999998</c:v>
                </c:pt>
                <c:pt idx="118">
                  <c:v>4.6104799999999964</c:v>
                </c:pt>
                <c:pt idx="119">
                  <c:v>3.995769999999998</c:v>
                </c:pt>
                <c:pt idx="120">
                  <c:v>3.4588399999999981</c:v>
                </c:pt>
                <c:pt idx="121">
                  <c:v>3.5108699999999984</c:v>
                </c:pt>
                <c:pt idx="122">
                  <c:v>4.4545799999999964</c:v>
                </c:pt>
                <c:pt idx="123">
                  <c:v>5.9838600000000035</c:v>
                </c:pt>
                <c:pt idx="124">
                  <c:v>7.3033900000000003</c:v>
                </c:pt>
                <c:pt idx="125">
                  <c:v>7.7180299999999997</c:v>
                </c:pt>
                <c:pt idx="126">
                  <c:v>7.1700499999999998</c:v>
                </c:pt>
                <c:pt idx="127">
                  <c:v>6.2219699999999998</c:v>
                </c:pt>
                <c:pt idx="128">
                  <c:v>5.5026000000000002</c:v>
                </c:pt>
                <c:pt idx="129">
                  <c:v>5.1560999999999995</c:v>
                </c:pt>
                <c:pt idx="130">
                  <c:v>4.83263</c:v>
                </c:pt>
                <c:pt idx="131">
                  <c:v>4.2144799999999965</c:v>
                </c:pt>
                <c:pt idx="132">
                  <c:v>3.5173399999999999</c:v>
                </c:pt>
                <c:pt idx="133">
                  <c:v>3.40795</c:v>
                </c:pt>
                <c:pt idx="134">
                  <c:v>4.3637099999999975</c:v>
                </c:pt>
                <c:pt idx="135">
                  <c:v>6.0938499999999998</c:v>
                </c:pt>
                <c:pt idx="136">
                  <c:v>7.6355099999999965</c:v>
                </c:pt>
                <c:pt idx="137">
                  <c:v>8.10121</c:v>
                </c:pt>
                <c:pt idx="138">
                  <c:v>7.40083</c:v>
                </c:pt>
                <c:pt idx="139">
                  <c:v>6.2528099999999975</c:v>
                </c:pt>
                <c:pt idx="140">
                  <c:v>5.4739199999999997</c:v>
                </c:pt>
                <c:pt idx="141">
                  <c:v>5.24315</c:v>
                </c:pt>
                <c:pt idx="142">
                  <c:v>5.0631299999999975</c:v>
                </c:pt>
                <c:pt idx="143">
                  <c:v>4.4417700000000035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70176"/>
        <c:axId val="95584256"/>
      </c:scatterChart>
      <c:valAx>
        <c:axId val="95570176"/>
        <c:scaling>
          <c:orientation val="minMax"/>
          <c:max val="150"/>
        </c:scaling>
        <c:delete val="0"/>
        <c:axPos val="b"/>
        <c:majorTickMark val="out"/>
        <c:minorTickMark val="none"/>
        <c:tickLblPos val="nextTo"/>
        <c:crossAx val="95584256"/>
        <c:crosses val="autoZero"/>
        <c:crossBetween val="midCat"/>
      </c:valAx>
      <c:valAx>
        <c:axId val="95584256"/>
        <c:scaling>
          <c:orientation val="minMax"/>
          <c:max val="8.2000000000000011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5701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'Res_Astr.Pr.Pb'!$D$4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'Res_Astr.Pr.Pb'!$D$5:$D$136</c:f>
              <c:numCache>
                <c:formatCode>0.00E+00</c:formatCode>
                <c:ptCount val="132"/>
                <c:pt idx="0">
                  <c:v>3.4460499999999978</c:v>
                </c:pt>
                <c:pt idx="1">
                  <c:v>3.4308599999999974</c:v>
                </c:pt>
                <c:pt idx="2">
                  <c:v>3.4157399999999987</c:v>
                </c:pt>
                <c:pt idx="3">
                  <c:v>3.40069</c:v>
                </c:pt>
                <c:pt idx="4">
                  <c:v>3.3856999999999982</c:v>
                </c:pt>
                <c:pt idx="5">
                  <c:v>3.3707799999999981</c:v>
                </c:pt>
                <c:pt idx="6">
                  <c:v>3.3559299999999981</c:v>
                </c:pt>
                <c:pt idx="7">
                  <c:v>3.3411399999999998</c:v>
                </c:pt>
                <c:pt idx="8">
                  <c:v>3.3264099999999979</c:v>
                </c:pt>
                <c:pt idx="9">
                  <c:v>3.3117499999999973</c:v>
                </c:pt>
                <c:pt idx="10">
                  <c:v>3.2971599999999999</c:v>
                </c:pt>
                <c:pt idx="11">
                  <c:v>3.2826300000000002</c:v>
                </c:pt>
                <c:pt idx="12">
                  <c:v>3.2681600000000017</c:v>
                </c:pt>
                <c:pt idx="13">
                  <c:v>3.2537600000000002</c:v>
                </c:pt>
                <c:pt idx="14">
                  <c:v>3.23942</c:v>
                </c:pt>
                <c:pt idx="15">
                  <c:v>3.2251500000000002</c:v>
                </c:pt>
                <c:pt idx="16">
                  <c:v>3.2109299999999998</c:v>
                </c:pt>
                <c:pt idx="17">
                  <c:v>3.19678</c:v>
                </c:pt>
                <c:pt idx="18">
                  <c:v>3.18269</c:v>
                </c:pt>
                <c:pt idx="19">
                  <c:v>3.1686700000000001</c:v>
                </c:pt>
                <c:pt idx="20">
                  <c:v>3.1547000000000001</c:v>
                </c:pt>
                <c:pt idx="21">
                  <c:v>3.1408</c:v>
                </c:pt>
                <c:pt idx="22">
                  <c:v>3.12696</c:v>
                </c:pt>
                <c:pt idx="23">
                  <c:v>3.1131799999999998</c:v>
                </c:pt>
                <c:pt idx="24">
                  <c:v>3.0994599999999979</c:v>
                </c:pt>
                <c:pt idx="25">
                  <c:v>3.0857999999999999</c:v>
                </c:pt>
                <c:pt idx="26">
                  <c:v>3.0721999999999987</c:v>
                </c:pt>
                <c:pt idx="27">
                  <c:v>3.0586599999999984</c:v>
                </c:pt>
                <c:pt idx="28">
                  <c:v>3.0451800000000002</c:v>
                </c:pt>
                <c:pt idx="29">
                  <c:v>3.031759999999998</c:v>
                </c:pt>
                <c:pt idx="30">
                  <c:v>3.0183999999999997</c:v>
                </c:pt>
                <c:pt idx="31">
                  <c:v>3.0051000000000001</c:v>
                </c:pt>
                <c:pt idx="32">
                  <c:v>2.9918599999999973</c:v>
                </c:pt>
                <c:pt idx="33">
                  <c:v>2.9786699999999984</c:v>
                </c:pt>
                <c:pt idx="34">
                  <c:v>2.9655499999999981</c:v>
                </c:pt>
                <c:pt idx="35">
                  <c:v>2.9524799999999973</c:v>
                </c:pt>
                <c:pt idx="36">
                  <c:v>2.9394699999999978</c:v>
                </c:pt>
                <c:pt idx="37">
                  <c:v>2.9265099999999982</c:v>
                </c:pt>
                <c:pt idx="38">
                  <c:v>2.9136199999999981</c:v>
                </c:pt>
                <c:pt idx="39">
                  <c:v>2.9007800000000001</c:v>
                </c:pt>
                <c:pt idx="40">
                  <c:v>2.8879899999999998</c:v>
                </c:pt>
                <c:pt idx="41">
                  <c:v>2.8752699999999973</c:v>
                </c:pt>
                <c:pt idx="42">
                  <c:v>2.86259</c:v>
                </c:pt>
                <c:pt idx="43">
                  <c:v>2.84998</c:v>
                </c:pt>
                <c:pt idx="44">
                  <c:v>2.8374199999999981</c:v>
                </c:pt>
                <c:pt idx="45">
                  <c:v>2.82491</c:v>
                </c:pt>
                <c:pt idx="46">
                  <c:v>2.8124699999999963</c:v>
                </c:pt>
                <c:pt idx="47">
                  <c:v>2.8000699999999981</c:v>
                </c:pt>
                <c:pt idx="48">
                  <c:v>2.787730000000002</c:v>
                </c:pt>
                <c:pt idx="49">
                  <c:v>2.7754499999999984</c:v>
                </c:pt>
                <c:pt idx="50">
                  <c:v>2.7632200000000018</c:v>
                </c:pt>
                <c:pt idx="51">
                  <c:v>2.7510399999999997</c:v>
                </c:pt>
                <c:pt idx="52">
                  <c:v>2.7389100000000002</c:v>
                </c:pt>
                <c:pt idx="53">
                  <c:v>2.7268399999999997</c:v>
                </c:pt>
                <c:pt idx="54">
                  <c:v>2.7148300000000001</c:v>
                </c:pt>
                <c:pt idx="55">
                  <c:v>2.702859999999998</c:v>
                </c:pt>
                <c:pt idx="56">
                  <c:v>2.69095</c:v>
                </c:pt>
                <c:pt idx="57">
                  <c:v>2.67909</c:v>
                </c:pt>
                <c:pt idx="58">
                  <c:v>2.6672899999999999</c:v>
                </c:pt>
                <c:pt idx="59">
                  <c:v>2.6555300000000002</c:v>
                </c:pt>
                <c:pt idx="60">
                  <c:v>2.6438299999999999</c:v>
                </c:pt>
                <c:pt idx="61">
                  <c:v>2.63218</c:v>
                </c:pt>
                <c:pt idx="62">
                  <c:v>2.6205799999999999</c:v>
                </c:pt>
                <c:pt idx="63">
                  <c:v>2.6090300000000002</c:v>
                </c:pt>
                <c:pt idx="64">
                  <c:v>2.5975299999999999</c:v>
                </c:pt>
                <c:pt idx="65">
                  <c:v>2.5860799999999982</c:v>
                </c:pt>
                <c:pt idx="66">
                  <c:v>2.5746899999999981</c:v>
                </c:pt>
                <c:pt idx="67">
                  <c:v>2.5633400000000002</c:v>
                </c:pt>
                <c:pt idx="68">
                  <c:v>2.5520399999999981</c:v>
                </c:pt>
                <c:pt idx="69">
                  <c:v>2.5407999999999999</c:v>
                </c:pt>
                <c:pt idx="70">
                  <c:v>2.5295999999999998</c:v>
                </c:pt>
                <c:pt idx="71">
                  <c:v>2.5184499999999979</c:v>
                </c:pt>
                <c:pt idx="72">
                  <c:v>2.5073500000000002</c:v>
                </c:pt>
                <c:pt idx="73">
                  <c:v>2.4962999999999984</c:v>
                </c:pt>
                <c:pt idx="74">
                  <c:v>2.4853000000000001</c:v>
                </c:pt>
                <c:pt idx="75">
                  <c:v>2.4743499999999981</c:v>
                </c:pt>
                <c:pt idx="76">
                  <c:v>2.4634499999999981</c:v>
                </c:pt>
                <c:pt idx="77">
                  <c:v>2.452589999999998</c:v>
                </c:pt>
                <c:pt idx="78">
                  <c:v>2.4417800000000001</c:v>
                </c:pt>
                <c:pt idx="79">
                  <c:v>2.4310199999999984</c:v>
                </c:pt>
                <c:pt idx="80">
                  <c:v>2.4203100000000002</c:v>
                </c:pt>
                <c:pt idx="81">
                  <c:v>2.4096399999999987</c:v>
                </c:pt>
                <c:pt idx="82">
                  <c:v>2.3990199999999984</c:v>
                </c:pt>
                <c:pt idx="83">
                  <c:v>2.3884499999999984</c:v>
                </c:pt>
                <c:pt idx="84">
                  <c:v>2.37792</c:v>
                </c:pt>
                <c:pt idx="85">
                  <c:v>2.3674499999999981</c:v>
                </c:pt>
                <c:pt idx="86">
                  <c:v>2.3570099999999981</c:v>
                </c:pt>
                <c:pt idx="87">
                  <c:v>2.3466299999999984</c:v>
                </c:pt>
                <c:pt idx="88">
                  <c:v>2.3362799999999964</c:v>
                </c:pt>
                <c:pt idx="89">
                  <c:v>2.32599</c:v>
                </c:pt>
                <c:pt idx="90">
                  <c:v>2.3157399999999981</c:v>
                </c:pt>
                <c:pt idx="91">
                  <c:v>2.3055300000000001</c:v>
                </c:pt>
                <c:pt idx="92">
                  <c:v>2.2953700000000001</c:v>
                </c:pt>
                <c:pt idx="93">
                  <c:v>2.2852600000000001</c:v>
                </c:pt>
                <c:pt idx="94">
                  <c:v>2.2751899999999998</c:v>
                </c:pt>
                <c:pt idx="95">
                  <c:v>2.2651599999999998</c:v>
                </c:pt>
                <c:pt idx="96">
                  <c:v>2.2551800000000002</c:v>
                </c:pt>
                <c:pt idx="97">
                  <c:v>2.2452399999999999</c:v>
                </c:pt>
                <c:pt idx="98">
                  <c:v>2.2353399999999999</c:v>
                </c:pt>
                <c:pt idx="99">
                  <c:v>2.2254900000000002</c:v>
                </c:pt>
                <c:pt idx="100">
                  <c:v>2.2156799999999981</c:v>
                </c:pt>
                <c:pt idx="101">
                  <c:v>2.2059199999999999</c:v>
                </c:pt>
                <c:pt idx="102">
                  <c:v>2.1961999999999997</c:v>
                </c:pt>
                <c:pt idx="103">
                  <c:v>2.1865199999999998</c:v>
                </c:pt>
                <c:pt idx="104">
                  <c:v>2.1768799999999984</c:v>
                </c:pt>
                <c:pt idx="105">
                  <c:v>2.1672899999999999</c:v>
                </c:pt>
                <c:pt idx="106">
                  <c:v>2.15774</c:v>
                </c:pt>
                <c:pt idx="107">
                  <c:v>2.1482299999999999</c:v>
                </c:pt>
                <c:pt idx="108">
                  <c:v>2.13876</c:v>
                </c:pt>
                <c:pt idx="109">
                  <c:v>2.12934</c:v>
                </c:pt>
                <c:pt idx="110">
                  <c:v>2.119949999999998</c:v>
                </c:pt>
                <c:pt idx="111">
                  <c:v>2.1106099999999981</c:v>
                </c:pt>
                <c:pt idx="112">
                  <c:v>2.1013099999999998</c:v>
                </c:pt>
                <c:pt idx="113">
                  <c:v>2.0920499999999973</c:v>
                </c:pt>
                <c:pt idx="114">
                  <c:v>2.08283</c:v>
                </c:pt>
                <c:pt idx="115">
                  <c:v>2.0736499999999984</c:v>
                </c:pt>
                <c:pt idx="116">
                  <c:v>2.0645099999999998</c:v>
                </c:pt>
                <c:pt idx="117">
                  <c:v>2.055419999999998</c:v>
                </c:pt>
                <c:pt idx="118">
                  <c:v>2.04636</c:v>
                </c:pt>
                <c:pt idx="119">
                  <c:v>2.0373399999999999</c:v>
                </c:pt>
                <c:pt idx="120">
                  <c:v>2.0283600000000002</c:v>
                </c:pt>
                <c:pt idx="121">
                  <c:v>2.0194199999999984</c:v>
                </c:pt>
                <c:pt idx="122">
                  <c:v>2.0105200000000001</c:v>
                </c:pt>
                <c:pt idx="123">
                  <c:v>2.0016599999999984</c:v>
                </c:pt>
                <c:pt idx="124">
                  <c:v>1.9928399999999999</c:v>
                </c:pt>
                <c:pt idx="125">
                  <c:v>1.9840600000000008</c:v>
                </c:pt>
                <c:pt idx="126">
                  <c:v>1.97532</c:v>
                </c:pt>
                <c:pt idx="127">
                  <c:v>1.9666100000000009</c:v>
                </c:pt>
                <c:pt idx="128">
                  <c:v>1.95794</c:v>
                </c:pt>
                <c:pt idx="129">
                  <c:v>1.9493199999999999</c:v>
                </c:pt>
                <c:pt idx="130">
                  <c:v>1.94072</c:v>
                </c:pt>
                <c:pt idx="131">
                  <c:v>1.9321699999999999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'Res_Astr.Pr.Pb'!$F$4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'Res_Astr.Pr.Pb'!$F$5:$F$136</c:f>
              <c:numCache>
                <c:formatCode>0.00E+00</c:formatCode>
                <c:ptCount val="132"/>
                <c:pt idx="0">
                  <c:v>7.8140299999999963</c:v>
                </c:pt>
                <c:pt idx="1">
                  <c:v>8.5918500000000009</c:v>
                </c:pt>
                <c:pt idx="2">
                  <c:v>6.1821899999999959</c:v>
                </c:pt>
                <c:pt idx="3">
                  <c:v>2.4135800000000001</c:v>
                </c:pt>
                <c:pt idx="4">
                  <c:v>6.8263299999999999E-2</c:v>
                </c:pt>
                <c:pt idx="5">
                  <c:v>0.37348400000000037</c:v>
                </c:pt>
                <c:pt idx="6">
                  <c:v>2.1078600000000001</c:v>
                </c:pt>
                <c:pt idx="7">
                  <c:v>3.0889600000000002</c:v>
                </c:pt>
                <c:pt idx="8">
                  <c:v>2.455909999999998</c:v>
                </c:pt>
                <c:pt idx="9">
                  <c:v>1.4491399999999992</c:v>
                </c:pt>
                <c:pt idx="10">
                  <c:v>1.96889</c:v>
                </c:pt>
                <c:pt idx="11">
                  <c:v>4.4375999999999998</c:v>
                </c:pt>
                <c:pt idx="12">
                  <c:v>7.1584699999999986</c:v>
                </c:pt>
                <c:pt idx="13">
                  <c:v>7.8329899999999961</c:v>
                </c:pt>
                <c:pt idx="14">
                  <c:v>5.739220000000004</c:v>
                </c:pt>
                <c:pt idx="15">
                  <c:v>2.4326699999999963</c:v>
                </c:pt>
                <c:pt idx="16">
                  <c:v>0.30972400000000022</c:v>
                </c:pt>
                <c:pt idx="17">
                  <c:v>0.46406500000000001</c:v>
                </c:pt>
                <c:pt idx="18">
                  <c:v>1.90151</c:v>
                </c:pt>
                <c:pt idx="19">
                  <c:v>2.77915</c:v>
                </c:pt>
                <c:pt idx="20">
                  <c:v>2.3379300000000001</c:v>
                </c:pt>
                <c:pt idx="21">
                  <c:v>1.58297</c:v>
                </c:pt>
                <c:pt idx="22">
                  <c:v>2.0907300000000002</c:v>
                </c:pt>
                <c:pt idx="23">
                  <c:v>4.2143799999999985</c:v>
                </c:pt>
                <c:pt idx="24">
                  <c:v>6.5321699999999998</c:v>
                </c:pt>
                <c:pt idx="25">
                  <c:v>7.107579999999996</c:v>
                </c:pt>
                <c:pt idx="26">
                  <c:v>5.3168699999999998</c:v>
                </c:pt>
                <c:pt idx="27">
                  <c:v>2.4533800000000001</c:v>
                </c:pt>
                <c:pt idx="28">
                  <c:v>0.54316599999999959</c:v>
                </c:pt>
                <c:pt idx="29">
                  <c:v>0.55196400000000001</c:v>
                </c:pt>
                <c:pt idx="30">
                  <c:v>1.704029999999999</c:v>
                </c:pt>
                <c:pt idx="31">
                  <c:v>2.4826099999999984</c:v>
                </c:pt>
                <c:pt idx="32">
                  <c:v>2.2261899999999999</c:v>
                </c:pt>
                <c:pt idx="33">
                  <c:v>1.7136799999999992</c:v>
                </c:pt>
                <c:pt idx="34">
                  <c:v>2.2103299999999999</c:v>
                </c:pt>
                <c:pt idx="35">
                  <c:v>4.0027799999999996</c:v>
                </c:pt>
                <c:pt idx="36">
                  <c:v>5.9335399999999998</c:v>
                </c:pt>
                <c:pt idx="37">
                  <c:v>6.4137899999999997</c:v>
                </c:pt>
                <c:pt idx="38">
                  <c:v>4.91404</c:v>
                </c:pt>
                <c:pt idx="39">
                  <c:v>2.4756799999999979</c:v>
                </c:pt>
                <c:pt idx="40">
                  <c:v>0.76908399999999999</c:v>
                </c:pt>
                <c:pt idx="41">
                  <c:v>0.63735600000000003</c:v>
                </c:pt>
                <c:pt idx="42">
                  <c:v>1.51495</c:v>
                </c:pt>
                <c:pt idx="43">
                  <c:v>2.1985999999999999</c:v>
                </c:pt>
                <c:pt idx="44">
                  <c:v>2.1203799999999999</c:v>
                </c:pt>
                <c:pt idx="45">
                  <c:v>1.8414899999999998</c:v>
                </c:pt>
                <c:pt idx="46">
                  <c:v>2.3278799999999982</c:v>
                </c:pt>
                <c:pt idx="47">
                  <c:v>3.8022099999999979</c:v>
                </c:pt>
                <c:pt idx="48">
                  <c:v>5.3610699999999998</c:v>
                </c:pt>
                <c:pt idx="49">
                  <c:v>5.7498700000000014</c:v>
                </c:pt>
                <c:pt idx="50">
                  <c:v>4.5296700000000003</c:v>
                </c:pt>
                <c:pt idx="51">
                  <c:v>2.49953</c:v>
                </c:pt>
                <c:pt idx="52">
                  <c:v>0.98794899999999997</c:v>
                </c:pt>
                <c:pt idx="53">
                  <c:v>0.72040599999999999</c:v>
                </c:pt>
                <c:pt idx="54">
                  <c:v>1.3337999999999992</c:v>
                </c:pt>
                <c:pt idx="55">
                  <c:v>1.92642</c:v>
                </c:pt>
                <c:pt idx="56">
                  <c:v>2.0202</c:v>
                </c:pt>
                <c:pt idx="57">
                  <c:v>1.9666300000000001</c:v>
                </c:pt>
                <c:pt idx="58">
                  <c:v>2.4435699999999998</c:v>
                </c:pt>
                <c:pt idx="59">
                  <c:v>3.6121099999999982</c:v>
                </c:pt>
                <c:pt idx="60">
                  <c:v>4.81332</c:v>
                </c:pt>
                <c:pt idx="61">
                  <c:v>5.1141899999999936</c:v>
                </c:pt>
                <c:pt idx="62">
                  <c:v>4.1627699999999965</c:v>
                </c:pt>
                <c:pt idx="63">
                  <c:v>2.5249000000000001</c:v>
                </c:pt>
                <c:pt idx="64">
                  <c:v>1.20021</c:v>
                </c:pt>
                <c:pt idx="65">
                  <c:v>0.80127400000000004</c:v>
                </c:pt>
                <c:pt idx="66">
                  <c:v>1.1601300000000001</c:v>
                </c:pt>
                <c:pt idx="67">
                  <c:v>1.6654100000000001</c:v>
                </c:pt>
                <c:pt idx="68">
                  <c:v>1.92536</c:v>
                </c:pt>
                <c:pt idx="69">
                  <c:v>2.0893099999999998</c:v>
                </c:pt>
                <c:pt idx="70">
                  <c:v>2.5575700000000001</c:v>
                </c:pt>
                <c:pt idx="71">
                  <c:v>3.4319399999999987</c:v>
                </c:pt>
                <c:pt idx="72">
                  <c:v>4.2889200000000001</c:v>
                </c:pt>
                <c:pt idx="73">
                  <c:v>4.5051799999999975</c:v>
                </c:pt>
                <c:pt idx="74">
                  <c:v>3.8123899999999984</c:v>
                </c:pt>
                <c:pt idx="75">
                  <c:v>2.5517699999999981</c:v>
                </c:pt>
                <c:pt idx="76">
                  <c:v>1.4062899999999998</c:v>
                </c:pt>
                <c:pt idx="77">
                  <c:v>0.8801099999999995</c:v>
                </c:pt>
                <c:pt idx="78">
                  <c:v>0.99351899999999937</c:v>
                </c:pt>
                <c:pt idx="79">
                  <c:v>1.4149399999999992</c:v>
                </c:pt>
                <c:pt idx="80">
                  <c:v>1.8355899999999998</c:v>
                </c:pt>
                <c:pt idx="81">
                  <c:v>2.2097199999999999</c:v>
                </c:pt>
                <c:pt idx="82">
                  <c:v>2.6700399999999997</c:v>
                </c:pt>
                <c:pt idx="83">
                  <c:v>3.2611699999999999</c:v>
                </c:pt>
                <c:pt idx="84">
                  <c:v>3.7865899999999999</c:v>
                </c:pt>
                <c:pt idx="85">
                  <c:v>3.9213399999999998</c:v>
                </c:pt>
                <c:pt idx="86">
                  <c:v>3.4776399999999987</c:v>
                </c:pt>
                <c:pt idx="87">
                  <c:v>2.5800999999999998</c:v>
                </c:pt>
                <c:pt idx="88">
                  <c:v>1.60659</c:v>
                </c:pt>
                <c:pt idx="89">
                  <c:v>0.95705700000000005</c:v>
                </c:pt>
                <c:pt idx="90">
                  <c:v>0.83357400000000004</c:v>
                </c:pt>
                <c:pt idx="91">
                  <c:v>1.1744100000000008</c:v>
                </c:pt>
                <c:pt idx="92">
                  <c:v>1.7506199999999998</c:v>
                </c:pt>
                <c:pt idx="93">
                  <c:v>2.328059999999998</c:v>
                </c:pt>
                <c:pt idx="94">
                  <c:v>2.7811400000000002</c:v>
                </c:pt>
                <c:pt idx="95">
                  <c:v>3.0993399999999998</c:v>
                </c:pt>
                <c:pt idx="96">
                  <c:v>3.3050899999999981</c:v>
                </c:pt>
                <c:pt idx="97">
                  <c:v>3.3612599999999979</c:v>
                </c:pt>
                <c:pt idx="98">
                  <c:v>3.15767</c:v>
                </c:pt>
                <c:pt idx="99">
                  <c:v>2.6098699999999981</c:v>
                </c:pt>
                <c:pt idx="100">
                  <c:v>1.8015099999999991</c:v>
                </c:pt>
                <c:pt idx="101">
                  <c:v>1.0322499999999999</c:v>
                </c:pt>
                <c:pt idx="102">
                  <c:v>0.67991299999999999</c:v>
                </c:pt>
                <c:pt idx="103">
                  <c:v>0.94326399999999955</c:v>
                </c:pt>
                <c:pt idx="104">
                  <c:v>1.67022</c:v>
                </c:pt>
                <c:pt idx="105">
                  <c:v>2.4445100000000002</c:v>
                </c:pt>
                <c:pt idx="106">
                  <c:v>2.8910299999999984</c:v>
                </c:pt>
                <c:pt idx="107">
                  <c:v>2.94598</c:v>
                </c:pt>
                <c:pt idx="108">
                  <c:v>2.8432599999999981</c:v>
                </c:pt>
                <c:pt idx="109">
                  <c:v>2.82361</c:v>
                </c:pt>
                <c:pt idx="110">
                  <c:v>2.8516699999999968</c:v>
                </c:pt>
                <c:pt idx="111">
                  <c:v>2.64106</c:v>
                </c:pt>
                <c:pt idx="112">
                  <c:v>1.9914099999999999</c:v>
                </c:pt>
                <c:pt idx="113">
                  <c:v>1.1058299999999992</c:v>
                </c:pt>
                <c:pt idx="114">
                  <c:v>0.53217700000000001</c:v>
                </c:pt>
                <c:pt idx="115">
                  <c:v>0.72095299999999951</c:v>
                </c:pt>
                <c:pt idx="116">
                  <c:v>1.5941500000000008</c:v>
                </c:pt>
                <c:pt idx="117">
                  <c:v>2.5592399999999982</c:v>
                </c:pt>
                <c:pt idx="118">
                  <c:v>2.9998399999999981</c:v>
                </c:pt>
                <c:pt idx="119">
                  <c:v>2.8006599999999984</c:v>
                </c:pt>
                <c:pt idx="120">
                  <c:v>2.399979999999998</c:v>
                </c:pt>
                <c:pt idx="121">
                  <c:v>2.3071000000000002</c:v>
                </c:pt>
                <c:pt idx="122">
                  <c:v>2.5588599999999979</c:v>
                </c:pt>
                <c:pt idx="123">
                  <c:v>2.6736499999999981</c:v>
                </c:pt>
                <c:pt idx="124">
                  <c:v>2.1766399999999981</c:v>
                </c:pt>
                <c:pt idx="125">
                  <c:v>1.17791</c:v>
                </c:pt>
                <c:pt idx="126">
                  <c:v>0.39002300000000023</c:v>
                </c:pt>
                <c:pt idx="127">
                  <c:v>0.50696699999999928</c:v>
                </c:pt>
                <c:pt idx="128">
                  <c:v>1.5221899999999999</c:v>
                </c:pt>
                <c:pt idx="129">
                  <c:v>2.672419999999998</c:v>
                </c:pt>
                <c:pt idx="130">
                  <c:v>3.1077200000000018</c:v>
                </c:pt>
                <c:pt idx="131">
                  <c:v>2.66296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43904"/>
        <c:axId val="95645696"/>
      </c:scatterChart>
      <c:valAx>
        <c:axId val="95643904"/>
        <c:scaling>
          <c:orientation val="minMax"/>
          <c:max val="140"/>
          <c:min val="0"/>
        </c:scaling>
        <c:delete val="0"/>
        <c:axPos val="b"/>
        <c:majorTickMark val="out"/>
        <c:minorTickMark val="none"/>
        <c:tickLblPos val="nextTo"/>
        <c:crossAx val="95645696"/>
        <c:crosses val="autoZero"/>
        <c:crossBetween val="midCat"/>
      </c:valAx>
      <c:valAx>
        <c:axId val="95645696"/>
        <c:scaling>
          <c:orientation val="minMax"/>
          <c:max val="10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643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AO Pb'!$E$4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 AO Pb'!$B$5:$B$136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Pb'!$E$5:$E$136</c:f>
              <c:numCache>
                <c:formatCode>0.00E+00</c:formatCode>
                <c:ptCount val="132"/>
                <c:pt idx="0">
                  <c:v>16.8994</c:v>
                </c:pt>
                <c:pt idx="1">
                  <c:v>16.319700000000001</c:v>
                </c:pt>
                <c:pt idx="2">
                  <c:v>15.765700000000002</c:v>
                </c:pt>
                <c:pt idx="3">
                  <c:v>15.2361</c:v>
                </c:pt>
                <c:pt idx="4">
                  <c:v>14.7301</c:v>
                </c:pt>
                <c:pt idx="5">
                  <c:v>14.246700000000001</c:v>
                </c:pt>
                <c:pt idx="6">
                  <c:v>13.784800000000001</c:v>
                </c:pt>
                <c:pt idx="7">
                  <c:v>13.3436</c:v>
                </c:pt>
                <c:pt idx="8">
                  <c:v>12.9222</c:v>
                </c:pt>
                <c:pt idx="9">
                  <c:v>12.5199</c:v>
                </c:pt>
                <c:pt idx="10">
                  <c:v>12.1357</c:v>
                </c:pt>
                <c:pt idx="11">
                  <c:v>11.7689</c:v>
                </c:pt>
                <c:pt idx="12">
                  <c:v>11.418900000000001</c:v>
                </c:pt>
                <c:pt idx="13">
                  <c:v>11.084900000000001</c:v>
                </c:pt>
                <c:pt idx="14">
                  <c:v>10.766300000000001</c:v>
                </c:pt>
                <c:pt idx="15">
                  <c:v>10.462400000000011</c:v>
                </c:pt>
                <c:pt idx="16">
                  <c:v>10.172500000000008</c:v>
                </c:pt>
                <c:pt idx="17">
                  <c:v>9.8962200000000013</c:v>
                </c:pt>
                <c:pt idx="18">
                  <c:v>9.6328700000000005</c:v>
                </c:pt>
                <c:pt idx="19">
                  <c:v>9.3819500000000016</c:v>
                </c:pt>
                <c:pt idx="20">
                  <c:v>9.1429299999999998</c:v>
                </c:pt>
                <c:pt idx="21">
                  <c:v>8.9153200000000012</c:v>
                </c:pt>
                <c:pt idx="22">
                  <c:v>8.6986600000000003</c:v>
                </c:pt>
                <c:pt idx="23">
                  <c:v>8.4925000000000068</c:v>
                </c:pt>
                <c:pt idx="24">
                  <c:v>8.2963900000000006</c:v>
                </c:pt>
                <c:pt idx="25">
                  <c:v>8.1099300000000003</c:v>
                </c:pt>
                <c:pt idx="26">
                  <c:v>7.9327199999999998</c:v>
                </c:pt>
                <c:pt idx="27">
                  <c:v>7.7643799999999965</c:v>
                </c:pt>
                <c:pt idx="28">
                  <c:v>7.6045499999999961</c:v>
                </c:pt>
                <c:pt idx="29">
                  <c:v>7.4528799999999995</c:v>
                </c:pt>
                <c:pt idx="30">
                  <c:v>7.3090400000000004</c:v>
                </c:pt>
                <c:pt idx="31">
                  <c:v>7.1727099999999995</c:v>
                </c:pt>
                <c:pt idx="32">
                  <c:v>7.0435799999999995</c:v>
                </c:pt>
                <c:pt idx="33">
                  <c:v>6.9213600000000035</c:v>
                </c:pt>
                <c:pt idx="34">
                  <c:v>6.8057699999999999</c:v>
                </c:pt>
                <c:pt idx="35">
                  <c:v>6.6965399999999962</c:v>
                </c:pt>
                <c:pt idx="36">
                  <c:v>6.5934299999999997</c:v>
                </c:pt>
                <c:pt idx="37">
                  <c:v>6.4961700000000002</c:v>
                </c:pt>
                <c:pt idx="38">
                  <c:v>6.4045399999999963</c:v>
                </c:pt>
                <c:pt idx="39">
                  <c:v>6.3183099999999985</c:v>
                </c:pt>
                <c:pt idx="40">
                  <c:v>6.2372700000000014</c:v>
                </c:pt>
                <c:pt idx="41">
                  <c:v>6.1612</c:v>
                </c:pt>
                <c:pt idx="42">
                  <c:v>6.0899200000000002</c:v>
                </c:pt>
                <c:pt idx="43">
                  <c:v>6.0232299999999999</c:v>
                </c:pt>
                <c:pt idx="44">
                  <c:v>5.96096</c:v>
                </c:pt>
                <c:pt idx="45">
                  <c:v>5.9029199999999964</c:v>
                </c:pt>
                <c:pt idx="46">
                  <c:v>5.8489599999999964</c:v>
                </c:pt>
                <c:pt idx="47">
                  <c:v>5.7989099999999985</c:v>
                </c:pt>
                <c:pt idx="48">
                  <c:v>5.7526299999999999</c:v>
                </c:pt>
                <c:pt idx="49">
                  <c:v>5.7099700000000002</c:v>
                </c:pt>
                <c:pt idx="50">
                  <c:v>5.6707799999999997</c:v>
                </c:pt>
                <c:pt idx="51">
                  <c:v>5.6349399999999958</c:v>
                </c:pt>
                <c:pt idx="52">
                  <c:v>5.6023199999999962</c:v>
                </c:pt>
                <c:pt idx="53">
                  <c:v>5.5728</c:v>
                </c:pt>
                <c:pt idx="54">
                  <c:v>5.5462600000000037</c:v>
                </c:pt>
                <c:pt idx="55">
                  <c:v>5.5225899999999948</c:v>
                </c:pt>
                <c:pt idx="56">
                  <c:v>5.5016800000000003</c:v>
                </c:pt>
                <c:pt idx="57">
                  <c:v>5.4834300000000002</c:v>
                </c:pt>
                <c:pt idx="58">
                  <c:v>5.46774</c:v>
                </c:pt>
                <c:pt idx="59">
                  <c:v>5.4545299999999965</c:v>
                </c:pt>
                <c:pt idx="60">
                  <c:v>5.4437000000000024</c:v>
                </c:pt>
                <c:pt idx="61">
                  <c:v>5.4351599999999998</c:v>
                </c:pt>
                <c:pt idx="62">
                  <c:v>5.4288299999999996</c:v>
                </c:pt>
                <c:pt idx="63">
                  <c:v>5.4246400000000001</c:v>
                </c:pt>
                <c:pt idx="64">
                  <c:v>5.422519999999996</c:v>
                </c:pt>
                <c:pt idx="65">
                  <c:v>5.4223799999999995</c:v>
                </c:pt>
                <c:pt idx="66">
                  <c:v>5.4241599999999961</c:v>
                </c:pt>
                <c:pt idx="67">
                  <c:v>5.4278099999999965</c:v>
                </c:pt>
                <c:pt idx="68">
                  <c:v>5.4332400000000041</c:v>
                </c:pt>
                <c:pt idx="69">
                  <c:v>5.44041</c:v>
                </c:pt>
                <c:pt idx="70">
                  <c:v>5.4492600000000042</c:v>
                </c:pt>
                <c:pt idx="71">
                  <c:v>5.4597300000000004</c:v>
                </c:pt>
                <c:pt idx="72">
                  <c:v>5.4717800000000034</c:v>
                </c:pt>
                <c:pt idx="73">
                  <c:v>5.4853399999999999</c:v>
                </c:pt>
                <c:pt idx="74">
                  <c:v>5.5003799999999998</c:v>
                </c:pt>
                <c:pt idx="75">
                  <c:v>5.5168499999999998</c:v>
                </c:pt>
                <c:pt idx="76">
                  <c:v>5.5347099999999996</c:v>
                </c:pt>
                <c:pt idx="77">
                  <c:v>5.5539099999999975</c:v>
                </c:pt>
                <c:pt idx="78">
                  <c:v>5.5744199999999964</c:v>
                </c:pt>
                <c:pt idx="79">
                  <c:v>5.5961999999999996</c:v>
                </c:pt>
                <c:pt idx="80">
                  <c:v>5.6192099999999998</c:v>
                </c:pt>
                <c:pt idx="81">
                  <c:v>5.6434199999999963</c:v>
                </c:pt>
                <c:pt idx="82">
                  <c:v>5.6687899999999969</c:v>
                </c:pt>
                <c:pt idx="83">
                  <c:v>5.6953099999999965</c:v>
                </c:pt>
                <c:pt idx="84">
                  <c:v>5.7229199999999958</c:v>
                </c:pt>
                <c:pt idx="85">
                  <c:v>5.7516200000000035</c:v>
                </c:pt>
                <c:pt idx="86">
                  <c:v>5.7813700000000035</c:v>
                </c:pt>
                <c:pt idx="87">
                  <c:v>5.8121399999999959</c:v>
                </c:pt>
                <c:pt idx="88">
                  <c:v>5.8439099999999975</c:v>
                </c:pt>
                <c:pt idx="89">
                  <c:v>5.8766600000000038</c:v>
                </c:pt>
                <c:pt idx="90">
                  <c:v>5.9103700000000003</c:v>
                </c:pt>
                <c:pt idx="91">
                  <c:v>5.9450099999999999</c:v>
                </c:pt>
                <c:pt idx="92">
                  <c:v>5.9805700000000002</c:v>
                </c:pt>
                <c:pt idx="93">
                  <c:v>6.0170299999999965</c:v>
                </c:pt>
                <c:pt idx="94">
                  <c:v>6.0543699999999996</c:v>
                </c:pt>
                <c:pt idx="95">
                  <c:v>6.0925599999999962</c:v>
                </c:pt>
                <c:pt idx="96">
                  <c:v>6.1316100000000002</c:v>
                </c:pt>
                <c:pt idx="97">
                  <c:v>6.1714799999999999</c:v>
                </c:pt>
                <c:pt idx="98">
                  <c:v>6.2121799999999965</c:v>
                </c:pt>
                <c:pt idx="99">
                  <c:v>6.2536700000000014</c:v>
                </c:pt>
                <c:pt idx="100">
                  <c:v>6.29596</c:v>
                </c:pt>
                <c:pt idx="101">
                  <c:v>6.3390199999999997</c:v>
                </c:pt>
                <c:pt idx="102">
                  <c:v>6.3828499999999995</c:v>
                </c:pt>
                <c:pt idx="103">
                  <c:v>6.4274399999999963</c:v>
                </c:pt>
                <c:pt idx="104">
                  <c:v>6.4727700000000024</c:v>
                </c:pt>
                <c:pt idx="105">
                  <c:v>6.51884</c:v>
                </c:pt>
                <c:pt idx="106">
                  <c:v>6.5656400000000001</c:v>
                </c:pt>
                <c:pt idx="107">
                  <c:v>6.6131599999999962</c:v>
                </c:pt>
                <c:pt idx="108">
                  <c:v>6.6613899999999964</c:v>
                </c:pt>
                <c:pt idx="109">
                  <c:v>6.7103200000000003</c:v>
                </c:pt>
                <c:pt idx="110">
                  <c:v>6.7599499999999999</c:v>
                </c:pt>
                <c:pt idx="111">
                  <c:v>6.81027</c:v>
                </c:pt>
                <c:pt idx="112">
                  <c:v>6.8612700000000002</c:v>
                </c:pt>
                <c:pt idx="113">
                  <c:v>6.91296</c:v>
                </c:pt>
                <c:pt idx="114">
                  <c:v>6.9653200000000002</c:v>
                </c:pt>
                <c:pt idx="115">
                  <c:v>7.0183499999999999</c:v>
                </c:pt>
                <c:pt idx="116">
                  <c:v>7.0720400000000003</c:v>
                </c:pt>
                <c:pt idx="117">
                  <c:v>7.1263999999999985</c:v>
                </c:pt>
                <c:pt idx="118">
                  <c:v>7.1814200000000001</c:v>
                </c:pt>
                <c:pt idx="119">
                  <c:v>7.2370900000000002</c:v>
                </c:pt>
                <c:pt idx="120">
                  <c:v>7.2934099999999997</c:v>
                </c:pt>
                <c:pt idx="121">
                  <c:v>7.35039</c:v>
                </c:pt>
                <c:pt idx="122">
                  <c:v>7.40801</c:v>
                </c:pt>
                <c:pt idx="123">
                  <c:v>7.4662800000000002</c:v>
                </c:pt>
                <c:pt idx="124">
                  <c:v>7.5251899999999958</c:v>
                </c:pt>
                <c:pt idx="125">
                  <c:v>7.5847499999999997</c:v>
                </c:pt>
                <c:pt idx="126">
                  <c:v>7.6449499999999961</c:v>
                </c:pt>
                <c:pt idx="127">
                  <c:v>7.7057900000000004</c:v>
                </c:pt>
                <c:pt idx="128">
                  <c:v>7.7672799999999995</c:v>
                </c:pt>
                <c:pt idx="129">
                  <c:v>7.8293999999999997</c:v>
                </c:pt>
                <c:pt idx="130">
                  <c:v>7.8921699999999975</c:v>
                </c:pt>
                <c:pt idx="131">
                  <c:v>7.9555799999999985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AO Pb'!$G$4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'Res_PTZ_Pb-Air'!$B$5:$B$136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Pb'!$G$5:$G$136</c:f>
              <c:numCache>
                <c:formatCode>0.00E+00</c:formatCode>
                <c:ptCount val="132"/>
                <c:pt idx="0">
                  <c:v>4.0785099999999996</c:v>
                </c:pt>
                <c:pt idx="1">
                  <c:v>15.908800000000001</c:v>
                </c:pt>
                <c:pt idx="2">
                  <c:v>22.5062</c:v>
                </c:pt>
                <c:pt idx="3">
                  <c:v>22.128399999999989</c:v>
                </c:pt>
                <c:pt idx="4">
                  <c:v>19.5595</c:v>
                </c:pt>
                <c:pt idx="5">
                  <c:v>19.828600000000002</c:v>
                </c:pt>
                <c:pt idx="6">
                  <c:v>22.716000000000001</c:v>
                </c:pt>
                <c:pt idx="7">
                  <c:v>23.386199999999981</c:v>
                </c:pt>
                <c:pt idx="8">
                  <c:v>17.950199999999981</c:v>
                </c:pt>
                <c:pt idx="9">
                  <c:v>7.9996500000000035</c:v>
                </c:pt>
                <c:pt idx="10">
                  <c:v>0</c:v>
                </c:pt>
                <c:pt idx="11">
                  <c:v>0</c:v>
                </c:pt>
                <c:pt idx="12">
                  <c:v>3.0502899999999982</c:v>
                </c:pt>
                <c:pt idx="13">
                  <c:v>10.2018</c:v>
                </c:pt>
                <c:pt idx="14">
                  <c:v>14.606</c:v>
                </c:pt>
                <c:pt idx="15">
                  <c:v>15.1845</c:v>
                </c:pt>
                <c:pt idx="16">
                  <c:v>14.382100000000008</c:v>
                </c:pt>
                <c:pt idx="17">
                  <c:v>14.721500000000001</c:v>
                </c:pt>
                <c:pt idx="18">
                  <c:v>15.937000000000001</c:v>
                </c:pt>
                <c:pt idx="19">
                  <c:v>15.4779</c:v>
                </c:pt>
                <c:pt idx="20">
                  <c:v>11.5418</c:v>
                </c:pt>
                <c:pt idx="21">
                  <c:v>5.3540199999999958</c:v>
                </c:pt>
                <c:pt idx="22">
                  <c:v>0.4026180000000002</c:v>
                </c:pt>
                <c:pt idx="23">
                  <c:v>0</c:v>
                </c:pt>
                <c:pt idx="24">
                  <c:v>2.5030600000000001</c:v>
                </c:pt>
                <c:pt idx="25">
                  <c:v>6.8783399999999997</c:v>
                </c:pt>
                <c:pt idx="26">
                  <c:v>10.0259</c:v>
                </c:pt>
                <c:pt idx="27">
                  <c:v>11.258700000000001</c:v>
                </c:pt>
                <c:pt idx="28">
                  <c:v>11.585100000000002</c:v>
                </c:pt>
                <c:pt idx="29">
                  <c:v>11.985200000000004</c:v>
                </c:pt>
                <c:pt idx="30">
                  <c:v>12.1517</c:v>
                </c:pt>
                <c:pt idx="31">
                  <c:v>10.929500000000004</c:v>
                </c:pt>
                <c:pt idx="32">
                  <c:v>7.8136299999999999</c:v>
                </c:pt>
                <c:pt idx="33">
                  <c:v>3.8399199999999984</c:v>
                </c:pt>
                <c:pt idx="34">
                  <c:v>0.9471889999999995</c:v>
                </c:pt>
                <c:pt idx="35">
                  <c:v>0.4757650000000001</c:v>
                </c:pt>
                <c:pt idx="36">
                  <c:v>2.2492200000000002</c:v>
                </c:pt>
                <c:pt idx="37">
                  <c:v>4.9828299999999999</c:v>
                </c:pt>
                <c:pt idx="38">
                  <c:v>7.4369100000000001</c:v>
                </c:pt>
                <c:pt idx="39">
                  <c:v>9.1528100000000006</c:v>
                </c:pt>
                <c:pt idx="40">
                  <c:v>10.2363</c:v>
                </c:pt>
                <c:pt idx="41">
                  <c:v>10.6934</c:v>
                </c:pt>
                <c:pt idx="42">
                  <c:v>10.176300000000001</c:v>
                </c:pt>
                <c:pt idx="43">
                  <c:v>8.3998600000000003</c:v>
                </c:pt>
                <c:pt idx="44">
                  <c:v>5.6914099999999985</c:v>
                </c:pt>
                <c:pt idx="45">
                  <c:v>3.0063800000000001</c:v>
                </c:pt>
                <c:pt idx="46">
                  <c:v>1.34598</c:v>
                </c:pt>
                <c:pt idx="47">
                  <c:v>1.14496</c:v>
                </c:pt>
                <c:pt idx="48">
                  <c:v>2.17774</c:v>
                </c:pt>
                <c:pt idx="49">
                  <c:v>3.94678</c:v>
                </c:pt>
                <c:pt idx="50">
                  <c:v>6.0486500000000003</c:v>
                </c:pt>
                <c:pt idx="51">
                  <c:v>8.1555800000000076</c:v>
                </c:pt>
                <c:pt idx="52">
                  <c:v>9.7835000000000001</c:v>
                </c:pt>
                <c:pt idx="53">
                  <c:v>10.297600000000001</c:v>
                </c:pt>
                <c:pt idx="54">
                  <c:v>9.3085400000000007</c:v>
                </c:pt>
                <c:pt idx="55">
                  <c:v>7.0916100000000002</c:v>
                </c:pt>
                <c:pt idx="56">
                  <c:v>4.5362400000000038</c:v>
                </c:pt>
                <c:pt idx="57">
                  <c:v>2.5854599999999981</c:v>
                </c:pt>
                <c:pt idx="58">
                  <c:v>1.6657599999999999</c:v>
                </c:pt>
                <c:pt idx="59">
                  <c:v>1.6342099999999999</c:v>
                </c:pt>
                <c:pt idx="60">
                  <c:v>2.2232900000000018</c:v>
                </c:pt>
                <c:pt idx="61">
                  <c:v>3.432519999999998</c:v>
                </c:pt>
                <c:pt idx="62">
                  <c:v>5.3918699999999999</c:v>
                </c:pt>
                <c:pt idx="63">
                  <c:v>7.8458399999999964</c:v>
                </c:pt>
                <c:pt idx="64">
                  <c:v>9.9014200000000034</c:v>
                </c:pt>
                <c:pt idx="65">
                  <c:v>10.4748</c:v>
                </c:pt>
                <c:pt idx="66">
                  <c:v>9.1330299999999998</c:v>
                </c:pt>
                <c:pt idx="67">
                  <c:v>6.5318500000000004</c:v>
                </c:pt>
                <c:pt idx="68">
                  <c:v>3.96862</c:v>
                </c:pt>
                <c:pt idx="69">
                  <c:v>2.4182699999999984</c:v>
                </c:pt>
                <c:pt idx="70">
                  <c:v>1.94712</c:v>
                </c:pt>
                <c:pt idx="71">
                  <c:v>2.0257999999999998</c:v>
                </c:pt>
                <c:pt idx="72">
                  <c:v>2.3477999999999999</c:v>
                </c:pt>
                <c:pt idx="73">
                  <c:v>3.2399</c:v>
                </c:pt>
                <c:pt idx="74">
                  <c:v>5.1887499999999998</c:v>
                </c:pt>
                <c:pt idx="75">
                  <c:v>7.9755200000000004</c:v>
                </c:pt>
                <c:pt idx="76">
                  <c:v>10.4001</c:v>
                </c:pt>
                <c:pt idx="77">
                  <c:v>11.037000000000001</c:v>
                </c:pt>
                <c:pt idx="78">
                  <c:v>9.4058200000000003</c:v>
                </c:pt>
                <c:pt idx="79">
                  <c:v>6.4410800000000004</c:v>
                </c:pt>
                <c:pt idx="80">
                  <c:v>3.7636699999999998</c:v>
                </c:pt>
                <c:pt idx="81">
                  <c:v>2.411029999999998</c:v>
                </c:pt>
                <c:pt idx="82">
                  <c:v>2.2151399999999999</c:v>
                </c:pt>
                <c:pt idx="83">
                  <c:v>2.3697399999999997</c:v>
                </c:pt>
                <c:pt idx="84">
                  <c:v>2.5296099999999981</c:v>
                </c:pt>
                <c:pt idx="85">
                  <c:v>3.250849999999998</c:v>
                </c:pt>
                <c:pt idx="86">
                  <c:v>5.2756500000000024</c:v>
                </c:pt>
                <c:pt idx="87">
                  <c:v>8.4000200000000014</c:v>
                </c:pt>
                <c:pt idx="88">
                  <c:v>11.1706</c:v>
                </c:pt>
                <c:pt idx="89">
                  <c:v>11.876300000000002</c:v>
                </c:pt>
                <c:pt idx="90">
                  <c:v>9.98536</c:v>
                </c:pt>
                <c:pt idx="91">
                  <c:v>6.6551899999999957</c:v>
                </c:pt>
                <c:pt idx="92">
                  <c:v>3.7887700000000017</c:v>
                </c:pt>
                <c:pt idx="93">
                  <c:v>2.5087799999999998</c:v>
                </c:pt>
                <c:pt idx="94">
                  <c:v>2.4857800000000001</c:v>
                </c:pt>
                <c:pt idx="95">
                  <c:v>2.6969399999999997</c:v>
                </c:pt>
                <c:pt idx="96">
                  <c:v>2.7568599999999979</c:v>
                </c:pt>
                <c:pt idx="97">
                  <c:v>3.3962899999999978</c:v>
                </c:pt>
                <c:pt idx="98">
                  <c:v>5.5571899999999959</c:v>
                </c:pt>
                <c:pt idx="99">
                  <c:v>9.0366700000000009</c:v>
                </c:pt>
                <c:pt idx="100">
                  <c:v>12.152800000000004</c:v>
                </c:pt>
                <c:pt idx="101">
                  <c:v>12.9339</c:v>
                </c:pt>
                <c:pt idx="102">
                  <c:v>10.791500000000001</c:v>
                </c:pt>
                <c:pt idx="103">
                  <c:v>7.0791300000000001</c:v>
                </c:pt>
                <c:pt idx="104">
                  <c:v>3.9663999999999997</c:v>
                </c:pt>
                <c:pt idx="105">
                  <c:v>2.679809999999998</c:v>
                </c:pt>
                <c:pt idx="106">
                  <c:v>2.76966</c:v>
                </c:pt>
                <c:pt idx="107">
                  <c:v>3.0270199999999998</c:v>
                </c:pt>
                <c:pt idx="108">
                  <c:v>3.0236999999999998</c:v>
                </c:pt>
                <c:pt idx="109">
                  <c:v>3.6364499999999973</c:v>
                </c:pt>
                <c:pt idx="110">
                  <c:v>5.9788300000000003</c:v>
                </c:pt>
                <c:pt idx="111">
                  <c:v>9.8400500000000015</c:v>
                </c:pt>
                <c:pt idx="112">
                  <c:v>13.3162</c:v>
                </c:pt>
                <c:pt idx="113">
                  <c:v>14.180100000000001</c:v>
                </c:pt>
                <c:pt idx="114">
                  <c:v>11.781000000000001</c:v>
                </c:pt>
                <c:pt idx="115">
                  <c:v>7.6592500000000001</c:v>
                </c:pt>
                <c:pt idx="116">
                  <c:v>4.2519900000000002</c:v>
                </c:pt>
                <c:pt idx="117">
                  <c:v>2.9063599999999981</c:v>
                </c:pt>
                <c:pt idx="118">
                  <c:v>3.0743100000000001</c:v>
                </c:pt>
                <c:pt idx="119">
                  <c:v>3.3730399999999987</c:v>
                </c:pt>
                <c:pt idx="120">
                  <c:v>3.3279399999999999</c:v>
                </c:pt>
                <c:pt idx="121">
                  <c:v>3.9491900000000002</c:v>
                </c:pt>
                <c:pt idx="122">
                  <c:v>6.5106400000000004</c:v>
                </c:pt>
                <c:pt idx="123">
                  <c:v>10.7874</c:v>
                </c:pt>
                <c:pt idx="124">
                  <c:v>14.648299999999999</c:v>
                </c:pt>
                <c:pt idx="125">
                  <c:v>15.6035</c:v>
                </c:pt>
                <c:pt idx="126">
                  <c:v>12.9335</c:v>
                </c:pt>
                <c:pt idx="127">
                  <c:v>8.3668400000000087</c:v>
                </c:pt>
                <c:pt idx="128">
                  <c:v>4.6208099999999961</c:v>
                </c:pt>
                <c:pt idx="129">
                  <c:v>3.1790799999999981</c:v>
                </c:pt>
                <c:pt idx="130">
                  <c:v>3.405609999999998</c:v>
                </c:pt>
                <c:pt idx="131">
                  <c:v>3.7442700000000002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71424"/>
        <c:axId val="95672960"/>
      </c:scatterChart>
      <c:valAx>
        <c:axId val="95671424"/>
        <c:scaling>
          <c:orientation val="minMax"/>
          <c:max val="14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95672960"/>
        <c:crosses val="autoZero"/>
        <c:crossBetween val="midCat"/>
      </c:valAx>
      <c:valAx>
        <c:axId val="95672960"/>
        <c:scaling>
          <c:orientation val="minMax"/>
          <c:max val="25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6714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AO Cd'!$E$4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 AO Cd'!$B$5:$B$136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Cd'!$E$5:$E$136</c:f>
              <c:numCache>
                <c:formatCode>0.00E+00</c:formatCode>
                <c:ptCount val="132"/>
                <c:pt idx="0">
                  <c:v>0.15960099999999999</c:v>
                </c:pt>
                <c:pt idx="1">
                  <c:v>0.16004599999999999</c:v>
                </c:pt>
                <c:pt idx="2">
                  <c:v>0.16049200000000011</c:v>
                </c:pt>
                <c:pt idx="3">
                  <c:v>0.16093900000000011</c:v>
                </c:pt>
                <c:pt idx="4">
                  <c:v>0.161388</c:v>
                </c:pt>
                <c:pt idx="5">
                  <c:v>0.16183700000000001</c:v>
                </c:pt>
                <c:pt idx="6">
                  <c:v>0.16228799999999999</c:v>
                </c:pt>
                <c:pt idx="7">
                  <c:v>0.16274100000000011</c:v>
                </c:pt>
                <c:pt idx="8">
                  <c:v>0.16319400000000001</c:v>
                </c:pt>
                <c:pt idx="9">
                  <c:v>0.16364899999999999</c:v>
                </c:pt>
                <c:pt idx="10">
                  <c:v>0.164105</c:v>
                </c:pt>
                <c:pt idx="11">
                  <c:v>0.16456299999999999</c:v>
                </c:pt>
                <c:pt idx="12">
                  <c:v>0.165021</c:v>
                </c:pt>
                <c:pt idx="13">
                  <c:v>0.16548099999999999</c:v>
                </c:pt>
                <c:pt idx="14">
                  <c:v>0.16594300000000012</c:v>
                </c:pt>
                <c:pt idx="15">
                  <c:v>0.16640500000000011</c:v>
                </c:pt>
                <c:pt idx="16">
                  <c:v>0.16686899999999999</c:v>
                </c:pt>
                <c:pt idx="17">
                  <c:v>0.16733400000000001</c:v>
                </c:pt>
                <c:pt idx="18">
                  <c:v>0.1678</c:v>
                </c:pt>
                <c:pt idx="19">
                  <c:v>0.16826800000000011</c:v>
                </c:pt>
                <c:pt idx="20">
                  <c:v>0.16873700000000011</c:v>
                </c:pt>
                <c:pt idx="21">
                  <c:v>0.16920700000000011</c:v>
                </c:pt>
                <c:pt idx="22">
                  <c:v>0.169679</c:v>
                </c:pt>
                <c:pt idx="23">
                  <c:v>0.170152</c:v>
                </c:pt>
                <c:pt idx="24">
                  <c:v>0.170626</c:v>
                </c:pt>
                <c:pt idx="25">
                  <c:v>0.171101</c:v>
                </c:pt>
                <c:pt idx="26">
                  <c:v>0.17157800000000001</c:v>
                </c:pt>
                <c:pt idx="27">
                  <c:v>0.17205699999999999</c:v>
                </c:pt>
                <c:pt idx="28">
                  <c:v>0.17253599999999999</c:v>
                </c:pt>
                <c:pt idx="29">
                  <c:v>0.17301700000000012</c:v>
                </c:pt>
                <c:pt idx="30">
                  <c:v>0.17349900000000013</c:v>
                </c:pt>
                <c:pt idx="31">
                  <c:v>0.17398300000000011</c:v>
                </c:pt>
                <c:pt idx="32">
                  <c:v>0.17446800000000018</c:v>
                </c:pt>
                <c:pt idx="33">
                  <c:v>0.17495400000000011</c:v>
                </c:pt>
                <c:pt idx="34">
                  <c:v>0.17544200000000013</c:v>
                </c:pt>
                <c:pt idx="35">
                  <c:v>0.17593000000000011</c:v>
                </c:pt>
                <c:pt idx="36">
                  <c:v>0.17642099999999999</c:v>
                </c:pt>
                <c:pt idx="37">
                  <c:v>0.17691300000000013</c:v>
                </c:pt>
                <c:pt idx="38">
                  <c:v>0.17740600000000012</c:v>
                </c:pt>
                <c:pt idx="39">
                  <c:v>0.17790000000000011</c:v>
                </c:pt>
                <c:pt idx="40">
                  <c:v>0.17839600000000011</c:v>
                </c:pt>
                <c:pt idx="41">
                  <c:v>0.17889300000000011</c:v>
                </c:pt>
                <c:pt idx="42">
                  <c:v>0.17939200000000011</c:v>
                </c:pt>
                <c:pt idx="43">
                  <c:v>0.17989200000000011</c:v>
                </c:pt>
                <c:pt idx="44">
                  <c:v>0.18039300000000011</c:v>
                </c:pt>
                <c:pt idx="45">
                  <c:v>0.18089600000000011</c:v>
                </c:pt>
                <c:pt idx="46">
                  <c:v>0.18140000000000012</c:v>
                </c:pt>
                <c:pt idx="47">
                  <c:v>0.18190600000000018</c:v>
                </c:pt>
                <c:pt idx="48">
                  <c:v>0.18241300000000019</c:v>
                </c:pt>
                <c:pt idx="49">
                  <c:v>0.18292100000000011</c:v>
                </c:pt>
                <c:pt idx="50">
                  <c:v>0.18343100000000018</c:v>
                </c:pt>
                <c:pt idx="51">
                  <c:v>0.18394200000000019</c:v>
                </c:pt>
                <c:pt idx="52">
                  <c:v>0.18445500000000012</c:v>
                </c:pt>
                <c:pt idx="53">
                  <c:v>0.18496900000000019</c:v>
                </c:pt>
                <c:pt idx="54">
                  <c:v>0.18548400000000018</c:v>
                </c:pt>
                <c:pt idx="55">
                  <c:v>0.18600100000000011</c:v>
                </c:pt>
                <c:pt idx="56">
                  <c:v>0.1865200000000001</c:v>
                </c:pt>
                <c:pt idx="57">
                  <c:v>0.18704000000000018</c:v>
                </c:pt>
                <c:pt idx="58">
                  <c:v>0.18756100000000012</c:v>
                </c:pt>
                <c:pt idx="59">
                  <c:v>0.18808400000000011</c:v>
                </c:pt>
                <c:pt idx="60">
                  <c:v>0.18860800000000011</c:v>
                </c:pt>
                <c:pt idx="61">
                  <c:v>0.18913300000000011</c:v>
                </c:pt>
                <c:pt idx="62">
                  <c:v>0.18966100000000011</c:v>
                </c:pt>
                <c:pt idx="63">
                  <c:v>0.190189</c:v>
                </c:pt>
                <c:pt idx="64">
                  <c:v>0.19071900000000011</c:v>
                </c:pt>
                <c:pt idx="65">
                  <c:v>0.191251</c:v>
                </c:pt>
                <c:pt idx="66">
                  <c:v>0.19178400000000001</c:v>
                </c:pt>
                <c:pt idx="67">
                  <c:v>0.19231799999999999</c:v>
                </c:pt>
                <c:pt idx="68">
                  <c:v>0.192854</c:v>
                </c:pt>
                <c:pt idx="69">
                  <c:v>0.19339200000000001</c:v>
                </c:pt>
                <c:pt idx="70">
                  <c:v>0.19393099999999999</c:v>
                </c:pt>
                <c:pt idx="71">
                  <c:v>0.194471</c:v>
                </c:pt>
                <c:pt idx="72">
                  <c:v>0.19501299999999999</c:v>
                </c:pt>
                <c:pt idx="73">
                  <c:v>0.19555700000000001</c:v>
                </c:pt>
                <c:pt idx="74">
                  <c:v>0.196102</c:v>
                </c:pt>
                <c:pt idx="75">
                  <c:v>0.19664799999999999</c:v>
                </c:pt>
                <c:pt idx="76">
                  <c:v>0.19719700000000001</c:v>
                </c:pt>
                <c:pt idx="77">
                  <c:v>0.19774600000000012</c:v>
                </c:pt>
                <c:pt idx="78">
                  <c:v>0.19829700000000011</c:v>
                </c:pt>
                <c:pt idx="79">
                  <c:v>0.19885</c:v>
                </c:pt>
                <c:pt idx="80">
                  <c:v>0.19940400000000011</c:v>
                </c:pt>
                <c:pt idx="81">
                  <c:v>0.19996000000000011</c:v>
                </c:pt>
                <c:pt idx="82">
                  <c:v>0.20051700000000011</c:v>
                </c:pt>
                <c:pt idx="83">
                  <c:v>0.201076</c:v>
                </c:pt>
                <c:pt idx="84">
                  <c:v>0.20163700000000001</c:v>
                </c:pt>
                <c:pt idx="85">
                  <c:v>0.20219899999999999</c:v>
                </c:pt>
                <c:pt idx="86">
                  <c:v>0.20276200000000011</c:v>
                </c:pt>
                <c:pt idx="87">
                  <c:v>0.20332700000000001</c:v>
                </c:pt>
                <c:pt idx="88">
                  <c:v>0.20389399999999999</c:v>
                </c:pt>
                <c:pt idx="89">
                  <c:v>0.20446200000000012</c:v>
                </c:pt>
                <c:pt idx="90">
                  <c:v>0.20503199999999999</c:v>
                </c:pt>
                <c:pt idx="91">
                  <c:v>0.20560300000000001</c:v>
                </c:pt>
                <c:pt idx="92">
                  <c:v>0.206177</c:v>
                </c:pt>
                <c:pt idx="93">
                  <c:v>0.20675099999999999</c:v>
                </c:pt>
                <c:pt idx="94">
                  <c:v>0.20732700000000001</c:v>
                </c:pt>
                <c:pt idx="95">
                  <c:v>0.20790500000000012</c:v>
                </c:pt>
                <c:pt idx="96">
                  <c:v>0.20848500000000011</c:v>
                </c:pt>
                <c:pt idx="97">
                  <c:v>0.20906600000000011</c:v>
                </c:pt>
                <c:pt idx="98">
                  <c:v>0.20964800000000011</c:v>
                </c:pt>
                <c:pt idx="99">
                  <c:v>0.21023300000000011</c:v>
                </c:pt>
                <c:pt idx="100">
                  <c:v>0.21081900000000012</c:v>
                </c:pt>
                <c:pt idx="101">
                  <c:v>0.21140600000000018</c:v>
                </c:pt>
                <c:pt idx="102">
                  <c:v>0.21199500000000018</c:v>
                </c:pt>
                <c:pt idx="103">
                  <c:v>0.21258600000000011</c:v>
                </c:pt>
                <c:pt idx="104">
                  <c:v>0.21317900000000001</c:v>
                </c:pt>
                <c:pt idx="105">
                  <c:v>0.21377299999999999</c:v>
                </c:pt>
                <c:pt idx="106">
                  <c:v>0.21436900000000012</c:v>
                </c:pt>
                <c:pt idx="107">
                  <c:v>0.21496600000000018</c:v>
                </c:pt>
                <c:pt idx="108">
                  <c:v>0.21556500000000012</c:v>
                </c:pt>
                <c:pt idx="109">
                  <c:v>0.21616600000000011</c:v>
                </c:pt>
                <c:pt idx="110">
                  <c:v>0.21676900000000018</c:v>
                </c:pt>
                <c:pt idx="111">
                  <c:v>0.21737300000000001</c:v>
                </c:pt>
                <c:pt idx="112">
                  <c:v>0.21797900000000012</c:v>
                </c:pt>
                <c:pt idx="113">
                  <c:v>0.21858600000000011</c:v>
                </c:pt>
                <c:pt idx="114">
                  <c:v>0.21919500000000011</c:v>
                </c:pt>
                <c:pt idx="115">
                  <c:v>0.21980600000000011</c:v>
                </c:pt>
                <c:pt idx="116">
                  <c:v>0.22041900000000011</c:v>
                </c:pt>
                <c:pt idx="117">
                  <c:v>0.22103300000000001</c:v>
                </c:pt>
                <c:pt idx="118">
                  <c:v>0.22164900000000001</c:v>
                </c:pt>
                <c:pt idx="119">
                  <c:v>0.22226699999999999</c:v>
                </c:pt>
                <c:pt idx="120">
                  <c:v>0.222887</c:v>
                </c:pt>
                <c:pt idx="121">
                  <c:v>0.22350800000000001</c:v>
                </c:pt>
                <c:pt idx="122">
                  <c:v>0.224131</c:v>
                </c:pt>
                <c:pt idx="123">
                  <c:v>0.22475500000000001</c:v>
                </c:pt>
                <c:pt idx="124">
                  <c:v>0.225382</c:v>
                </c:pt>
                <c:pt idx="125">
                  <c:v>0.22600999999999999</c:v>
                </c:pt>
                <c:pt idx="126">
                  <c:v>0.22664000000000001</c:v>
                </c:pt>
                <c:pt idx="127">
                  <c:v>0.227272</c:v>
                </c:pt>
                <c:pt idx="128">
                  <c:v>0.22790500000000011</c:v>
                </c:pt>
                <c:pt idx="129">
                  <c:v>0.22853999999999999</c:v>
                </c:pt>
                <c:pt idx="130">
                  <c:v>0.22917699999999988</c:v>
                </c:pt>
                <c:pt idx="131">
                  <c:v>0.22981599999999999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AO Cd'!$G$4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 AO Cd'!$B$5:$B$136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Cd'!$G$5:$G$136</c:f>
              <c:numCache>
                <c:formatCode>0.00E+00</c:formatCode>
                <c:ptCount val="132"/>
                <c:pt idx="0">
                  <c:v>0.17725099999999999</c:v>
                </c:pt>
                <c:pt idx="1">
                  <c:v>0.18838299999999999</c:v>
                </c:pt>
                <c:pt idx="2">
                  <c:v>0.18819000000000011</c:v>
                </c:pt>
                <c:pt idx="3">
                  <c:v>0.17910300000000001</c:v>
                </c:pt>
                <c:pt idx="4">
                  <c:v>0.16679099999999999</c:v>
                </c:pt>
                <c:pt idx="5">
                  <c:v>0.15607399999999999</c:v>
                </c:pt>
                <c:pt idx="6">
                  <c:v>0.14874200000000018</c:v>
                </c:pt>
                <c:pt idx="7">
                  <c:v>0.14414600000000011</c:v>
                </c:pt>
                <c:pt idx="8">
                  <c:v>0.141378</c:v>
                </c:pt>
                <c:pt idx="9">
                  <c:v>0.14121800000000018</c:v>
                </c:pt>
                <c:pt idx="10">
                  <c:v>0.14625600000000011</c:v>
                </c:pt>
                <c:pt idx="11">
                  <c:v>0.15874600000000022</c:v>
                </c:pt>
                <c:pt idx="12">
                  <c:v>0.17738799999999999</c:v>
                </c:pt>
                <c:pt idx="13">
                  <c:v>0.19574600000000011</c:v>
                </c:pt>
                <c:pt idx="14">
                  <c:v>0.20471100000000012</c:v>
                </c:pt>
                <c:pt idx="15">
                  <c:v>0.19838500000000001</c:v>
                </c:pt>
                <c:pt idx="16">
                  <c:v>0.17916899999999999</c:v>
                </c:pt>
                <c:pt idx="17">
                  <c:v>0.15715499999999999</c:v>
                </c:pt>
                <c:pt idx="18">
                  <c:v>0.14319799999999999</c:v>
                </c:pt>
                <c:pt idx="19">
                  <c:v>0.14101800000000012</c:v>
                </c:pt>
                <c:pt idx="20">
                  <c:v>0.14552799999999999</c:v>
                </c:pt>
                <c:pt idx="21">
                  <c:v>0.14934400000000012</c:v>
                </c:pt>
                <c:pt idx="22">
                  <c:v>0.15135100000000001</c:v>
                </c:pt>
                <c:pt idx="23">
                  <c:v>0.15832399999999999</c:v>
                </c:pt>
                <c:pt idx="24">
                  <c:v>0.17691000000000018</c:v>
                </c:pt>
                <c:pt idx="25">
                  <c:v>0.20346200000000011</c:v>
                </c:pt>
                <c:pt idx="26">
                  <c:v>0.222857</c:v>
                </c:pt>
                <c:pt idx="27">
                  <c:v>0.21971000000000018</c:v>
                </c:pt>
                <c:pt idx="28">
                  <c:v>0.1926729999999999</c:v>
                </c:pt>
                <c:pt idx="29">
                  <c:v>0.15782900000000011</c:v>
                </c:pt>
                <c:pt idx="30">
                  <c:v>0.13635</c:v>
                </c:pt>
                <c:pt idx="31">
                  <c:v>0.13694100000000012</c:v>
                </c:pt>
                <c:pt idx="32">
                  <c:v>0.14975100000000011</c:v>
                </c:pt>
                <c:pt idx="33">
                  <c:v>0.15809600000000013</c:v>
                </c:pt>
                <c:pt idx="34">
                  <c:v>0.15663299999999999</c:v>
                </c:pt>
                <c:pt idx="35">
                  <c:v>0.15727500000000011</c:v>
                </c:pt>
                <c:pt idx="36">
                  <c:v>0.17573300000000011</c:v>
                </c:pt>
                <c:pt idx="37">
                  <c:v>0.21155199999999999</c:v>
                </c:pt>
                <c:pt idx="38">
                  <c:v>0.24279800000000018</c:v>
                </c:pt>
                <c:pt idx="39">
                  <c:v>0.24329300000000012</c:v>
                </c:pt>
                <c:pt idx="40">
                  <c:v>0.20741500000000018</c:v>
                </c:pt>
                <c:pt idx="41">
                  <c:v>0.15803600000000018</c:v>
                </c:pt>
                <c:pt idx="42">
                  <c:v>0.12803899999999999</c:v>
                </c:pt>
                <c:pt idx="43">
                  <c:v>0.13179199999999999</c:v>
                </c:pt>
                <c:pt idx="44">
                  <c:v>0.15404000000000018</c:v>
                </c:pt>
                <c:pt idx="45">
                  <c:v>0.16753299999999999</c:v>
                </c:pt>
                <c:pt idx="46">
                  <c:v>0.162109</c:v>
                </c:pt>
                <c:pt idx="47">
                  <c:v>0.15551500000000013</c:v>
                </c:pt>
                <c:pt idx="48">
                  <c:v>0.17376000000000011</c:v>
                </c:pt>
                <c:pt idx="49">
                  <c:v>0.22004000000000001</c:v>
                </c:pt>
                <c:pt idx="50">
                  <c:v>0.26471700000000004</c:v>
                </c:pt>
                <c:pt idx="51">
                  <c:v>0.26937300000000008</c:v>
                </c:pt>
                <c:pt idx="52">
                  <c:v>0.223521</c:v>
                </c:pt>
                <c:pt idx="53">
                  <c:v>0.15770800000000013</c:v>
                </c:pt>
                <c:pt idx="54">
                  <c:v>0.11808399999999998</c:v>
                </c:pt>
                <c:pt idx="55">
                  <c:v>0.12543799999999999</c:v>
                </c:pt>
                <c:pt idx="56">
                  <c:v>0.15839200000000012</c:v>
                </c:pt>
                <c:pt idx="57">
                  <c:v>0.17771800000000013</c:v>
                </c:pt>
                <c:pt idx="58">
                  <c:v>0.16778799999999999</c:v>
                </c:pt>
                <c:pt idx="59">
                  <c:v>0.15294900000000025</c:v>
                </c:pt>
                <c:pt idx="60">
                  <c:v>0.17088500000000001</c:v>
                </c:pt>
                <c:pt idx="61">
                  <c:v>0.22895399999999999</c:v>
                </c:pt>
                <c:pt idx="62">
                  <c:v>0.28881800000000035</c:v>
                </c:pt>
                <c:pt idx="63">
                  <c:v>0.2982120000000002</c:v>
                </c:pt>
                <c:pt idx="64">
                  <c:v>0.24112700000000001</c:v>
                </c:pt>
                <c:pt idx="65">
                  <c:v>0.1567700000000001</c:v>
                </c:pt>
                <c:pt idx="66">
                  <c:v>0.10628700000000002</c:v>
                </c:pt>
                <c:pt idx="67">
                  <c:v>0.11772900000000006</c:v>
                </c:pt>
                <c:pt idx="68">
                  <c:v>0.16279900000000011</c:v>
                </c:pt>
                <c:pt idx="69">
                  <c:v>0.18872100000000011</c:v>
                </c:pt>
                <c:pt idx="70">
                  <c:v>0.173677</c:v>
                </c:pt>
                <c:pt idx="71">
                  <c:v>0.1494700000000001</c:v>
                </c:pt>
                <c:pt idx="72">
                  <c:v>0.16699000000000011</c:v>
                </c:pt>
                <c:pt idx="73">
                  <c:v>0.23832200000000001</c:v>
                </c:pt>
                <c:pt idx="74">
                  <c:v>0.31532700000000036</c:v>
                </c:pt>
                <c:pt idx="75">
                  <c:v>0.33010200000000023</c:v>
                </c:pt>
                <c:pt idx="76">
                  <c:v>0.26038300000000025</c:v>
                </c:pt>
                <c:pt idx="77">
                  <c:v>0.15513800000000011</c:v>
                </c:pt>
                <c:pt idx="78">
                  <c:v>9.2426000000000022E-2</c:v>
                </c:pt>
                <c:pt idx="79">
                  <c:v>0.10850000000000005</c:v>
                </c:pt>
                <c:pt idx="80">
                  <c:v>0.16725400000000001</c:v>
                </c:pt>
                <c:pt idx="81">
                  <c:v>0.20062099999999997</c:v>
                </c:pt>
                <c:pt idx="82">
                  <c:v>0.17978700000000011</c:v>
                </c:pt>
                <c:pt idx="83">
                  <c:v>0.14496100000000012</c:v>
                </c:pt>
                <c:pt idx="84">
                  <c:v>0.16194200000000011</c:v>
                </c:pt>
                <c:pt idx="85">
                  <c:v>0.24817600000000001</c:v>
                </c:pt>
                <c:pt idx="86">
                  <c:v>0.3444930000000001</c:v>
                </c:pt>
                <c:pt idx="87">
                  <c:v>0.36536300000000033</c:v>
                </c:pt>
                <c:pt idx="88">
                  <c:v>0.28145800000000026</c:v>
                </c:pt>
                <c:pt idx="89">
                  <c:v>0.15271800000000019</c:v>
                </c:pt>
                <c:pt idx="90">
                  <c:v>7.62573E-2</c:v>
                </c:pt>
                <c:pt idx="91">
                  <c:v>9.7566200000000006E-2</c:v>
                </c:pt>
                <c:pt idx="92">
                  <c:v>0.17174700000000018</c:v>
                </c:pt>
                <c:pt idx="93">
                  <c:v>0.21350200000000011</c:v>
                </c:pt>
                <c:pt idx="94">
                  <c:v>0.18612600000000001</c:v>
                </c:pt>
                <c:pt idx="95">
                  <c:v>0.13929000000000011</c:v>
                </c:pt>
                <c:pt idx="96">
                  <c:v>0.15559500000000018</c:v>
                </c:pt>
                <c:pt idx="97">
                  <c:v>0.25855</c:v>
                </c:pt>
                <c:pt idx="98">
                  <c:v>0.37659000000000026</c:v>
                </c:pt>
                <c:pt idx="99">
                  <c:v>0.40435100000000002</c:v>
                </c:pt>
                <c:pt idx="100">
                  <c:v>0.304535</c:v>
                </c:pt>
                <c:pt idx="101">
                  <c:v>0.14940800000000018</c:v>
                </c:pt>
                <c:pt idx="102">
                  <c:v>5.7508900000000023E-2</c:v>
                </c:pt>
                <c:pt idx="103">
                  <c:v>8.4723400000000074E-2</c:v>
                </c:pt>
                <c:pt idx="104">
                  <c:v>0.17626700000000012</c:v>
                </c:pt>
                <c:pt idx="105">
                  <c:v>0.22745899999999999</c:v>
                </c:pt>
                <c:pt idx="106">
                  <c:v>0.19270599999999999</c:v>
                </c:pt>
                <c:pt idx="107">
                  <c:v>0.13231299999999999</c:v>
                </c:pt>
                <c:pt idx="108">
                  <c:v>0.14778600000000011</c:v>
                </c:pt>
                <c:pt idx="109">
                  <c:v>0.26948000000000022</c:v>
                </c:pt>
                <c:pt idx="110">
                  <c:v>0.41192200000000023</c:v>
                </c:pt>
                <c:pt idx="111">
                  <c:v>0.447459</c:v>
                </c:pt>
                <c:pt idx="112">
                  <c:v>0.32981800000000044</c:v>
                </c:pt>
                <c:pt idx="113">
                  <c:v>0.14509300000000011</c:v>
                </c:pt>
                <c:pt idx="114">
                  <c:v>3.5879600000000025E-2</c:v>
                </c:pt>
                <c:pt idx="115">
                  <c:v>6.9745199999999993E-2</c:v>
                </c:pt>
                <c:pt idx="116">
                  <c:v>0.18080299999999999</c:v>
                </c:pt>
                <c:pt idx="117">
                  <c:v>0.24259500000000012</c:v>
                </c:pt>
                <c:pt idx="118">
                  <c:v>0.19953599999999999</c:v>
                </c:pt>
                <c:pt idx="119">
                  <c:v>0.123867</c:v>
                </c:pt>
                <c:pt idx="120">
                  <c:v>0.13833500000000001</c:v>
                </c:pt>
                <c:pt idx="121">
                  <c:v>0.2810080000000002</c:v>
                </c:pt>
                <c:pt idx="122">
                  <c:v>0.45082600000000023</c:v>
                </c:pt>
                <c:pt idx="123">
                  <c:v>0.49512100000000026</c:v>
                </c:pt>
                <c:pt idx="124">
                  <c:v>0.35753000000000001</c:v>
                </c:pt>
                <c:pt idx="125">
                  <c:v>0.13964199999999999</c:v>
                </c:pt>
                <c:pt idx="126">
                  <c:v>1.1035500000000005E-2</c:v>
                </c:pt>
                <c:pt idx="127">
                  <c:v>5.2380400000000042E-2</c:v>
                </c:pt>
                <c:pt idx="128">
                  <c:v>0.18534100000000012</c:v>
                </c:pt>
                <c:pt idx="129">
                  <c:v>0.2590240000000002</c:v>
                </c:pt>
                <c:pt idx="130">
                  <c:v>0.20662800000000001</c:v>
                </c:pt>
                <c:pt idx="131">
                  <c:v>0.11377300000000005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780864"/>
        <c:axId val="95782400"/>
      </c:scatterChart>
      <c:valAx>
        <c:axId val="95780864"/>
        <c:scaling>
          <c:orientation val="minMax"/>
          <c:max val="14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95782400"/>
        <c:crosses val="autoZero"/>
        <c:crossBetween val="midCat"/>
      </c:valAx>
      <c:valAx>
        <c:axId val="95782400"/>
        <c:scaling>
          <c:orientation val="minMax"/>
          <c:max val="0.60000000000000053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7808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AO Hg'!$E$4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 AO Hg'!$B$5:$B$136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Hg'!$E$5:$E$136</c:f>
              <c:numCache>
                <c:formatCode>0.00E+00</c:formatCode>
                <c:ptCount val="132"/>
                <c:pt idx="0">
                  <c:v>1.4153299999999986</c:v>
                </c:pt>
                <c:pt idx="1">
                  <c:v>1.257749999999999</c:v>
                </c:pt>
                <c:pt idx="2">
                  <c:v>1.1228199999999999</c:v>
                </c:pt>
                <c:pt idx="3">
                  <c:v>1.0072699999999992</c:v>
                </c:pt>
                <c:pt idx="4">
                  <c:v>0.908304</c:v>
                </c:pt>
                <c:pt idx="5">
                  <c:v>0.82353399999999954</c:v>
                </c:pt>
                <c:pt idx="6">
                  <c:v>0.75091300000000005</c:v>
                </c:pt>
                <c:pt idx="7">
                  <c:v>0.68868799999999997</c:v>
                </c:pt>
                <c:pt idx="8">
                  <c:v>0.63536099999999951</c:v>
                </c:pt>
                <c:pt idx="9">
                  <c:v>0.58964899999999998</c:v>
                </c:pt>
                <c:pt idx="10">
                  <c:v>0.550454</c:v>
                </c:pt>
                <c:pt idx="11">
                  <c:v>0.51683599999999996</c:v>
                </c:pt>
                <c:pt idx="12">
                  <c:v>0.4879920000000002</c:v>
                </c:pt>
                <c:pt idx="13">
                  <c:v>0.46323300000000001</c:v>
                </c:pt>
                <c:pt idx="14">
                  <c:v>0.4419700000000002</c:v>
                </c:pt>
                <c:pt idx="15">
                  <c:v>0.4236990000000001</c:v>
                </c:pt>
                <c:pt idx="16">
                  <c:v>0.40799000000000002</c:v>
                </c:pt>
                <c:pt idx="17">
                  <c:v>0.39447200000000043</c:v>
                </c:pt>
                <c:pt idx="18">
                  <c:v>0.38283000000000023</c:v>
                </c:pt>
                <c:pt idx="19">
                  <c:v>0.37279400000000001</c:v>
                </c:pt>
                <c:pt idx="20">
                  <c:v>0.36413100000000004</c:v>
                </c:pt>
                <c:pt idx="21">
                  <c:v>0.3566450000000001</c:v>
                </c:pt>
                <c:pt idx="22">
                  <c:v>0.3501660000000002</c:v>
                </c:pt>
                <c:pt idx="23">
                  <c:v>0.34454800000000002</c:v>
                </c:pt>
                <c:pt idx="24">
                  <c:v>0.33966800000000041</c:v>
                </c:pt>
                <c:pt idx="25">
                  <c:v>0.33541900000000036</c:v>
                </c:pt>
                <c:pt idx="26">
                  <c:v>0.33171000000000023</c:v>
                </c:pt>
                <c:pt idx="27">
                  <c:v>0.32846400000000037</c:v>
                </c:pt>
                <c:pt idx="28">
                  <c:v>0.32561400000000035</c:v>
                </c:pt>
                <c:pt idx="29">
                  <c:v>0.32310200000000022</c:v>
                </c:pt>
                <c:pt idx="30">
                  <c:v>0.32088200000000044</c:v>
                </c:pt>
                <c:pt idx="31">
                  <c:v>0.31890900000000022</c:v>
                </c:pt>
                <c:pt idx="32">
                  <c:v>0.31715000000000027</c:v>
                </c:pt>
                <c:pt idx="33">
                  <c:v>0.31557200000000035</c:v>
                </c:pt>
                <c:pt idx="34">
                  <c:v>0.31415100000000001</c:v>
                </c:pt>
                <c:pt idx="35">
                  <c:v>0.31286400000000036</c:v>
                </c:pt>
                <c:pt idx="36">
                  <c:v>0.311691</c:v>
                </c:pt>
                <c:pt idx="37">
                  <c:v>0.31061600000000023</c:v>
                </c:pt>
                <c:pt idx="38">
                  <c:v>0.30962500000000026</c:v>
                </c:pt>
                <c:pt idx="39">
                  <c:v>0.3087060000000002</c:v>
                </c:pt>
                <c:pt idx="40">
                  <c:v>0.30784900000000026</c:v>
                </c:pt>
                <c:pt idx="41">
                  <c:v>0.30704500000000001</c:v>
                </c:pt>
                <c:pt idx="42">
                  <c:v>0.30628700000000025</c:v>
                </c:pt>
                <c:pt idx="43">
                  <c:v>0.30556700000000026</c:v>
                </c:pt>
                <c:pt idx="44">
                  <c:v>0.30488100000000024</c:v>
                </c:pt>
                <c:pt idx="45">
                  <c:v>0.30422400000000027</c:v>
                </c:pt>
                <c:pt idx="46">
                  <c:v>0.30359200000000008</c:v>
                </c:pt>
                <c:pt idx="47">
                  <c:v>0.30298100000000022</c:v>
                </c:pt>
                <c:pt idx="48">
                  <c:v>0.30238800000000043</c:v>
                </c:pt>
                <c:pt idx="49">
                  <c:v>0.30181100000000022</c:v>
                </c:pt>
                <c:pt idx="50">
                  <c:v>0.30124800000000002</c:v>
                </c:pt>
                <c:pt idx="51">
                  <c:v>0.30069600000000002</c:v>
                </c:pt>
                <c:pt idx="52">
                  <c:v>0.30015500000000001</c:v>
                </c:pt>
                <c:pt idx="53">
                  <c:v>0.29962300000000008</c:v>
                </c:pt>
                <c:pt idx="54">
                  <c:v>0.2990980000000002</c:v>
                </c:pt>
                <c:pt idx="55">
                  <c:v>0.29858000000000023</c:v>
                </c:pt>
                <c:pt idx="56">
                  <c:v>0.29806800000000022</c:v>
                </c:pt>
                <c:pt idx="57">
                  <c:v>0.29756000000000027</c:v>
                </c:pt>
                <c:pt idx="58">
                  <c:v>0.29705800000000027</c:v>
                </c:pt>
                <c:pt idx="59">
                  <c:v>0.29655900000000002</c:v>
                </c:pt>
                <c:pt idx="60">
                  <c:v>0.29606400000000027</c:v>
                </c:pt>
                <c:pt idx="61">
                  <c:v>0.29557200000000022</c:v>
                </c:pt>
                <c:pt idx="62">
                  <c:v>0.29508200000000023</c:v>
                </c:pt>
                <c:pt idx="63">
                  <c:v>0.294595</c:v>
                </c:pt>
                <c:pt idx="64">
                  <c:v>0.29411100000000001</c:v>
                </c:pt>
                <c:pt idx="65">
                  <c:v>0.29362800000000022</c:v>
                </c:pt>
                <c:pt idx="66">
                  <c:v>0.2931470000000001</c:v>
                </c:pt>
                <c:pt idx="67">
                  <c:v>0.29266800000000021</c:v>
                </c:pt>
                <c:pt idx="68">
                  <c:v>0.29219000000000001</c:v>
                </c:pt>
                <c:pt idx="69">
                  <c:v>0.29171400000000008</c:v>
                </c:pt>
                <c:pt idx="70">
                  <c:v>0.29123900000000003</c:v>
                </c:pt>
                <c:pt idx="71">
                  <c:v>0.29076600000000002</c:v>
                </c:pt>
                <c:pt idx="72">
                  <c:v>0.29029300000000002</c:v>
                </c:pt>
                <c:pt idx="73">
                  <c:v>0.28982200000000036</c:v>
                </c:pt>
                <c:pt idx="74">
                  <c:v>0.28935200000000022</c:v>
                </c:pt>
                <c:pt idx="75">
                  <c:v>0.28888300000000022</c:v>
                </c:pt>
                <c:pt idx="76">
                  <c:v>0.28841400000000023</c:v>
                </c:pt>
                <c:pt idx="77">
                  <c:v>0.28794700000000001</c:v>
                </c:pt>
                <c:pt idx="78">
                  <c:v>0.28748100000000032</c:v>
                </c:pt>
                <c:pt idx="79">
                  <c:v>0.28701500000000002</c:v>
                </c:pt>
                <c:pt idx="80">
                  <c:v>0.286551</c:v>
                </c:pt>
                <c:pt idx="81">
                  <c:v>0.28608700000000026</c:v>
                </c:pt>
                <c:pt idx="82">
                  <c:v>0.28562400000000027</c:v>
                </c:pt>
                <c:pt idx="83">
                  <c:v>0.28516200000000008</c:v>
                </c:pt>
                <c:pt idx="84">
                  <c:v>0.28470100000000004</c:v>
                </c:pt>
                <c:pt idx="85">
                  <c:v>0.28424000000000005</c:v>
                </c:pt>
                <c:pt idx="86">
                  <c:v>0.2837800000000002</c:v>
                </c:pt>
                <c:pt idx="87">
                  <c:v>0.28332200000000035</c:v>
                </c:pt>
                <c:pt idx="88">
                  <c:v>0.28286300000000025</c:v>
                </c:pt>
                <c:pt idx="89">
                  <c:v>0.28240600000000027</c:v>
                </c:pt>
                <c:pt idx="90">
                  <c:v>0.28194900000000001</c:v>
                </c:pt>
                <c:pt idx="91">
                  <c:v>0.28149400000000002</c:v>
                </c:pt>
                <c:pt idx="92">
                  <c:v>0.28103900000000004</c:v>
                </c:pt>
                <c:pt idx="93">
                  <c:v>0.28058400000000022</c:v>
                </c:pt>
                <c:pt idx="94">
                  <c:v>0.28013100000000002</c:v>
                </c:pt>
                <c:pt idx="95">
                  <c:v>0.2796780000000002</c:v>
                </c:pt>
                <c:pt idx="96">
                  <c:v>0.2792260000000002</c:v>
                </c:pt>
                <c:pt idx="97">
                  <c:v>0.27877400000000002</c:v>
                </c:pt>
                <c:pt idx="98">
                  <c:v>0.27832400000000035</c:v>
                </c:pt>
                <c:pt idx="99">
                  <c:v>0.27787400000000023</c:v>
                </c:pt>
                <c:pt idx="100">
                  <c:v>0.27742500000000025</c:v>
                </c:pt>
                <c:pt idx="101">
                  <c:v>0.27697600000000022</c:v>
                </c:pt>
                <c:pt idx="102">
                  <c:v>0.27652900000000002</c:v>
                </c:pt>
                <c:pt idx="103">
                  <c:v>0.27608200000000027</c:v>
                </c:pt>
                <c:pt idx="104">
                  <c:v>0.27563500000000002</c:v>
                </c:pt>
                <c:pt idx="105">
                  <c:v>0.2751900000000001</c:v>
                </c:pt>
                <c:pt idx="106">
                  <c:v>0.27474500000000002</c:v>
                </c:pt>
                <c:pt idx="107">
                  <c:v>0.27430100000000002</c:v>
                </c:pt>
                <c:pt idx="108">
                  <c:v>0.27385800000000027</c:v>
                </c:pt>
                <c:pt idx="109">
                  <c:v>0.27341500000000002</c:v>
                </c:pt>
                <c:pt idx="110">
                  <c:v>0.27297300000000002</c:v>
                </c:pt>
                <c:pt idx="111">
                  <c:v>0.272532</c:v>
                </c:pt>
                <c:pt idx="112">
                  <c:v>0.27209100000000003</c:v>
                </c:pt>
                <c:pt idx="113">
                  <c:v>0.271652</c:v>
                </c:pt>
                <c:pt idx="114">
                  <c:v>0.27121200000000001</c:v>
                </c:pt>
                <c:pt idx="115">
                  <c:v>0.27077400000000001</c:v>
                </c:pt>
                <c:pt idx="116">
                  <c:v>0.27033600000000002</c:v>
                </c:pt>
                <c:pt idx="117">
                  <c:v>0.269899</c:v>
                </c:pt>
                <c:pt idx="118">
                  <c:v>0.26946300000000001</c:v>
                </c:pt>
                <c:pt idx="119">
                  <c:v>0.26902800000000027</c:v>
                </c:pt>
                <c:pt idx="120">
                  <c:v>0.26859300000000003</c:v>
                </c:pt>
                <c:pt idx="121">
                  <c:v>0.26815900000000004</c:v>
                </c:pt>
                <c:pt idx="122">
                  <c:v>0.2677250000000001</c:v>
                </c:pt>
                <c:pt idx="123">
                  <c:v>0.267293</c:v>
                </c:pt>
                <c:pt idx="124">
                  <c:v>0.26686100000000001</c:v>
                </c:pt>
                <c:pt idx="125">
                  <c:v>0.26642900000000008</c:v>
                </c:pt>
                <c:pt idx="126">
                  <c:v>0.2659990000000001</c:v>
                </c:pt>
                <c:pt idx="127">
                  <c:v>0.265569</c:v>
                </c:pt>
                <c:pt idx="128">
                  <c:v>0.26513900000000001</c:v>
                </c:pt>
                <c:pt idx="129">
                  <c:v>0.26471100000000003</c:v>
                </c:pt>
                <c:pt idx="130">
                  <c:v>0.2642830000000001</c:v>
                </c:pt>
                <c:pt idx="131">
                  <c:v>0.2638560000000002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AO Hg'!$G$4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 AO Hg'!$B$5:$B$136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AO Hg'!$G$5:$G$136</c:f>
              <c:numCache>
                <c:formatCode>0.00E+00</c:formatCode>
                <c:ptCount val="132"/>
                <c:pt idx="0">
                  <c:v>-0.13090499999999999</c:v>
                </c:pt>
                <c:pt idx="1">
                  <c:v>0.60737399999999997</c:v>
                </c:pt>
                <c:pt idx="2">
                  <c:v>0.45848300000000008</c:v>
                </c:pt>
                <c:pt idx="3">
                  <c:v>-7.3783899999999999E-2</c:v>
                </c:pt>
                <c:pt idx="4">
                  <c:v>-9.0573000000000001E-2</c:v>
                </c:pt>
                <c:pt idx="5">
                  <c:v>0.6597840000000007</c:v>
                </c:pt>
                <c:pt idx="6">
                  <c:v>1.6060099999999999</c:v>
                </c:pt>
                <c:pt idx="7">
                  <c:v>1.9951300000000001</c:v>
                </c:pt>
                <c:pt idx="8">
                  <c:v>1.58971</c:v>
                </c:pt>
                <c:pt idx="9">
                  <c:v>0.79014300000000004</c:v>
                </c:pt>
                <c:pt idx="10">
                  <c:v>0.19526199999999999</c:v>
                </c:pt>
                <c:pt idx="11">
                  <c:v>9.316750000000007E-2</c:v>
                </c:pt>
                <c:pt idx="12">
                  <c:v>0.32070800000000027</c:v>
                </c:pt>
                <c:pt idx="13">
                  <c:v>0.52081500000000003</c:v>
                </c:pt>
                <c:pt idx="14">
                  <c:v>0.49029700000000004</c:v>
                </c:pt>
                <c:pt idx="15">
                  <c:v>0.3085920000000002</c:v>
                </c:pt>
                <c:pt idx="16">
                  <c:v>0.19232099999999988</c:v>
                </c:pt>
                <c:pt idx="17">
                  <c:v>0.26217600000000002</c:v>
                </c:pt>
                <c:pt idx="18">
                  <c:v>0.44246400000000002</c:v>
                </c:pt>
                <c:pt idx="19">
                  <c:v>0.55660799999999999</c:v>
                </c:pt>
                <c:pt idx="20">
                  <c:v>0.50205699999999942</c:v>
                </c:pt>
                <c:pt idx="21">
                  <c:v>0.33798000000000045</c:v>
                </c:pt>
                <c:pt idx="22">
                  <c:v>0.21829800000000019</c:v>
                </c:pt>
                <c:pt idx="23">
                  <c:v>0.24578600000000012</c:v>
                </c:pt>
                <c:pt idx="24">
                  <c:v>0.38386500000000023</c:v>
                </c:pt>
                <c:pt idx="25">
                  <c:v>0.49924400000000002</c:v>
                </c:pt>
                <c:pt idx="26">
                  <c:v>0.48714200000000002</c:v>
                </c:pt>
                <c:pt idx="27">
                  <c:v>0.36146400000000023</c:v>
                </c:pt>
                <c:pt idx="28">
                  <c:v>0.23202200000000001</c:v>
                </c:pt>
                <c:pt idx="29">
                  <c:v>0.19771900000000012</c:v>
                </c:pt>
                <c:pt idx="30">
                  <c:v>0.25911800000000001</c:v>
                </c:pt>
                <c:pt idx="31">
                  <c:v>0.32977700000000032</c:v>
                </c:pt>
                <c:pt idx="32">
                  <c:v>0.329233</c:v>
                </c:pt>
                <c:pt idx="33">
                  <c:v>0.26403100000000002</c:v>
                </c:pt>
                <c:pt idx="34">
                  <c:v>0.21823700000000013</c:v>
                </c:pt>
                <c:pt idx="35">
                  <c:v>0.26489600000000002</c:v>
                </c:pt>
                <c:pt idx="36">
                  <c:v>0.38718600000000036</c:v>
                </c:pt>
                <c:pt idx="37">
                  <c:v>0.48786300000000032</c:v>
                </c:pt>
                <c:pt idx="38">
                  <c:v>0.478746</c:v>
                </c:pt>
                <c:pt idx="39">
                  <c:v>0.36359200000000008</c:v>
                </c:pt>
                <c:pt idx="40">
                  <c:v>0.23426100000000011</c:v>
                </c:pt>
                <c:pt idx="41">
                  <c:v>0.18474600000000019</c:v>
                </c:pt>
                <c:pt idx="42">
                  <c:v>0.22714799999999999</c:v>
                </c:pt>
                <c:pt idx="43">
                  <c:v>0.29007600000000022</c:v>
                </c:pt>
                <c:pt idx="44">
                  <c:v>0.2977160000000002</c:v>
                </c:pt>
                <c:pt idx="45">
                  <c:v>0.24854400000000013</c:v>
                </c:pt>
                <c:pt idx="46">
                  <c:v>0.21468000000000001</c:v>
                </c:pt>
                <c:pt idx="47">
                  <c:v>0.26348300000000002</c:v>
                </c:pt>
                <c:pt idx="48">
                  <c:v>0.38139500000000026</c:v>
                </c:pt>
                <c:pt idx="49">
                  <c:v>0.478209</c:v>
                </c:pt>
                <c:pt idx="50">
                  <c:v>0.469692</c:v>
                </c:pt>
                <c:pt idx="51">
                  <c:v>0.35800400000000027</c:v>
                </c:pt>
                <c:pt idx="52">
                  <c:v>0.23079100000000011</c:v>
                </c:pt>
                <c:pt idx="53">
                  <c:v>0.17977899999999999</c:v>
                </c:pt>
                <c:pt idx="54">
                  <c:v>0.21861600000000012</c:v>
                </c:pt>
                <c:pt idx="55">
                  <c:v>0.27935000000000026</c:v>
                </c:pt>
                <c:pt idx="56">
                  <c:v>0.288105</c:v>
                </c:pt>
                <c:pt idx="57">
                  <c:v>0.24215900000000001</c:v>
                </c:pt>
                <c:pt idx="58">
                  <c:v>0.210651</c:v>
                </c:pt>
                <c:pt idx="59">
                  <c:v>0.25898500000000002</c:v>
                </c:pt>
                <c:pt idx="60">
                  <c:v>0.37431800000000037</c:v>
                </c:pt>
                <c:pt idx="61">
                  <c:v>0.46897300000000008</c:v>
                </c:pt>
                <c:pt idx="62">
                  <c:v>0.46068500000000001</c:v>
                </c:pt>
                <c:pt idx="63">
                  <c:v>0.35133800000000021</c:v>
                </c:pt>
                <c:pt idx="64">
                  <c:v>0.22651399999999999</c:v>
                </c:pt>
                <c:pt idx="65">
                  <c:v>0.17610400000000001</c:v>
                </c:pt>
                <c:pt idx="66">
                  <c:v>0.21377000000000004</c:v>
                </c:pt>
                <c:pt idx="67">
                  <c:v>0.2731840000000002</c:v>
                </c:pt>
                <c:pt idx="68">
                  <c:v>0.28196600000000027</c:v>
                </c:pt>
                <c:pt idx="69">
                  <c:v>0.23725499999999999</c:v>
                </c:pt>
                <c:pt idx="70">
                  <c:v>0.20661700000000011</c:v>
                </c:pt>
                <c:pt idx="71">
                  <c:v>0.25409400000000004</c:v>
                </c:pt>
                <c:pt idx="72">
                  <c:v>0.36716100000000002</c:v>
                </c:pt>
                <c:pt idx="73">
                  <c:v>0.459951</c:v>
                </c:pt>
                <c:pt idx="74">
                  <c:v>0.45183300000000004</c:v>
                </c:pt>
                <c:pt idx="75">
                  <c:v>0.34461700000000001</c:v>
                </c:pt>
                <c:pt idx="76">
                  <c:v>0.22218399999999988</c:v>
                </c:pt>
                <c:pt idx="77">
                  <c:v>0.17268500000000001</c:v>
                </c:pt>
                <c:pt idx="78">
                  <c:v>0.20956100000000011</c:v>
                </c:pt>
                <c:pt idx="79">
                  <c:v>0.26781000000000027</c:v>
                </c:pt>
                <c:pt idx="80">
                  <c:v>0.276453</c:v>
                </c:pt>
                <c:pt idx="81">
                  <c:v>0.232656</c:v>
                </c:pt>
                <c:pt idx="82">
                  <c:v>0.20264699999999999</c:v>
                </c:pt>
                <c:pt idx="83">
                  <c:v>0.24922300000000011</c:v>
                </c:pt>
                <c:pt idx="84">
                  <c:v>0.36010900000000001</c:v>
                </c:pt>
                <c:pt idx="85">
                  <c:v>0.45110800000000001</c:v>
                </c:pt>
                <c:pt idx="86">
                  <c:v>0.44314700000000001</c:v>
                </c:pt>
                <c:pt idx="87">
                  <c:v>0.33799700000000032</c:v>
                </c:pt>
                <c:pt idx="88">
                  <c:v>0.21791700000000025</c:v>
                </c:pt>
                <c:pt idx="89">
                  <c:v>0.16936000000000001</c:v>
                </c:pt>
                <c:pt idx="90">
                  <c:v>0.20551700000000012</c:v>
                </c:pt>
                <c:pt idx="91">
                  <c:v>0.26264300000000002</c:v>
                </c:pt>
                <c:pt idx="92">
                  <c:v>0.2711240000000002</c:v>
                </c:pt>
                <c:pt idx="93">
                  <c:v>0.22817799999999988</c:v>
                </c:pt>
                <c:pt idx="94">
                  <c:v>0.19875200000000001</c:v>
                </c:pt>
                <c:pt idx="95">
                  <c:v>0.24443400000000018</c:v>
                </c:pt>
                <c:pt idx="96">
                  <c:v>0.35318700000000008</c:v>
                </c:pt>
                <c:pt idx="97">
                  <c:v>0.442436</c:v>
                </c:pt>
                <c:pt idx="98">
                  <c:v>0.43462800000000035</c:v>
                </c:pt>
                <c:pt idx="99">
                  <c:v>0.33150000000000035</c:v>
                </c:pt>
                <c:pt idx="100">
                  <c:v>0.21372800000000011</c:v>
                </c:pt>
                <c:pt idx="101">
                  <c:v>0.166104</c:v>
                </c:pt>
                <c:pt idx="102">
                  <c:v>0.20156399999999999</c:v>
                </c:pt>
                <c:pt idx="103">
                  <c:v>0.25759100000000001</c:v>
                </c:pt>
                <c:pt idx="104">
                  <c:v>0.2659100000000002</c:v>
                </c:pt>
                <c:pt idx="105">
                  <c:v>0.22378999999999999</c:v>
                </c:pt>
                <c:pt idx="106">
                  <c:v>0.19493099999999999</c:v>
                </c:pt>
                <c:pt idx="107">
                  <c:v>0.23973500000000011</c:v>
                </c:pt>
                <c:pt idx="108">
                  <c:v>0.34639700000000001</c:v>
                </c:pt>
                <c:pt idx="109">
                  <c:v>0.43393000000000026</c:v>
                </c:pt>
                <c:pt idx="110">
                  <c:v>0.42627300000000001</c:v>
                </c:pt>
                <c:pt idx="111">
                  <c:v>0.32512800000000036</c:v>
                </c:pt>
                <c:pt idx="112">
                  <c:v>0.20962</c:v>
                </c:pt>
                <c:pt idx="113">
                  <c:v>0.16291000000000011</c:v>
                </c:pt>
                <c:pt idx="114">
                  <c:v>0.197689</c:v>
                </c:pt>
                <c:pt idx="115">
                  <c:v>0.25263799999999997</c:v>
                </c:pt>
                <c:pt idx="116">
                  <c:v>0.26079799999999997</c:v>
                </c:pt>
                <c:pt idx="117">
                  <c:v>0.21948800000000018</c:v>
                </c:pt>
                <c:pt idx="118">
                  <c:v>0.19118399999999997</c:v>
                </c:pt>
                <c:pt idx="119">
                  <c:v>0.235127</c:v>
                </c:pt>
                <c:pt idx="120">
                  <c:v>0.33973800000000021</c:v>
                </c:pt>
                <c:pt idx="121">
                  <c:v>0.42558800000000035</c:v>
                </c:pt>
                <c:pt idx="122">
                  <c:v>0.41807800000000023</c:v>
                </c:pt>
                <c:pt idx="123">
                  <c:v>0.31887800000000044</c:v>
                </c:pt>
                <c:pt idx="124">
                  <c:v>0.20558999999999999</c:v>
                </c:pt>
                <c:pt idx="125">
                  <c:v>0.15977900000000012</c:v>
                </c:pt>
                <c:pt idx="126">
                  <c:v>0.193888</c:v>
                </c:pt>
                <c:pt idx="127">
                  <c:v>0.24778200000000011</c:v>
                </c:pt>
                <c:pt idx="128">
                  <c:v>0.25578400000000001</c:v>
                </c:pt>
                <c:pt idx="129">
                  <c:v>0.21526800000000013</c:v>
                </c:pt>
                <c:pt idx="130">
                  <c:v>0.18750900000000012</c:v>
                </c:pt>
                <c:pt idx="131">
                  <c:v>0.23060700000000001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71104"/>
        <c:axId val="97072640"/>
      </c:scatterChart>
      <c:valAx>
        <c:axId val="97071104"/>
        <c:scaling>
          <c:orientation val="minMax"/>
          <c:max val="14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97072640"/>
        <c:crosses val="autoZero"/>
        <c:crossBetween val="midCat"/>
      </c:valAx>
      <c:valAx>
        <c:axId val="97072640"/>
        <c:scaling>
          <c:orientation val="minMax"/>
          <c:max val="2.1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70711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'Res_Astr.Pr.Hg'!$D$4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'Res_Astr.Pr.Hg'!$D$5:$D$136</c:f>
              <c:numCache>
                <c:formatCode>0.00E+00</c:formatCode>
                <c:ptCount val="132"/>
                <c:pt idx="0">
                  <c:v>3.4460499999999978</c:v>
                </c:pt>
                <c:pt idx="1">
                  <c:v>3.4308599999999974</c:v>
                </c:pt>
                <c:pt idx="2">
                  <c:v>3.4157399999999987</c:v>
                </c:pt>
                <c:pt idx="3">
                  <c:v>3.40069</c:v>
                </c:pt>
                <c:pt idx="4">
                  <c:v>3.3856999999999982</c:v>
                </c:pt>
                <c:pt idx="5">
                  <c:v>3.3707799999999981</c:v>
                </c:pt>
                <c:pt idx="6">
                  <c:v>3.3559299999999981</c:v>
                </c:pt>
                <c:pt idx="7">
                  <c:v>3.3411399999999998</c:v>
                </c:pt>
                <c:pt idx="8">
                  <c:v>3.3264099999999979</c:v>
                </c:pt>
                <c:pt idx="9">
                  <c:v>3.3117499999999973</c:v>
                </c:pt>
                <c:pt idx="10">
                  <c:v>3.2971599999999999</c:v>
                </c:pt>
                <c:pt idx="11">
                  <c:v>3.2826300000000002</c:v>
                </c:pt>
                <c:pt idx="12">
                  <c:v>3.2681600000000017</c:v>
                </c:pt>
                <c:pt idx="13">
                  <c:v>3.2537600000000002</c:v>
                </c:pt>
                <c:pt idx="14">
                  <c:v>3.23942</c:v>
                </c:pt>
                <c:pt idx="15">
                  <c:v>3.2251500000000002</c:v>
                </c:pt>
                <c:pt idx="16">
                  <c:v>3.2109299999999998</c:v>
                </c:pt>
                <c:pt idx="17">
                  <c:v>3.19678</c:v>
                </c:pt>
                <c:pt idx="18">
                  <c:v>3.18269</c:v>
                </c:pt>
                <c:pt idx="19">
                  <c:v>3.1686700000000001</c:v>
                </c:pt>
                <c:pt idx="20">
                  <c:v>3.1547000000000001</c:v>
                </c:pt>
                <c:pt idx="21">
                  <c:v>3.1408</c:v>
                </c:pt>
                <c:pt idx="22">
                  <c:v>3.12696</c:v>
                </c:pt>
                <c:pt idx="23">
                  <c:v>3.1131799999999998</c:v>
                </c:pt>
                <c:pt idx="24">
                  <c:v>3.0994599999999979</c:v>
                </c:pt>
                <c:pt idx="25">
                  <c:v>3.0857999999999999</c:v>
                </c:pt>
                <c:pt idx="26">
                  <c:v>3.0721999999999987</c:v>
                </c:pt>
                <c:pt idx="27">
                  <c:v>3.0586599999999984</c:v>
                </c:pt>
                <c:pt idx="28">
                  <c:v>3.0451800000000002</c:v>
                </c:pt>
                <c:pt idx="29">
                  <c:v>3.031759999999998</c:v>
                </c:pt>
                <c:pt idx="30">
                  <c:v>3.0183999999999997</c:v>
                </c:pt>
                <c:pt idx="31">
                  <c:v>3.0051000000000001</c:v>
                </c:pt>
                <c:pt idx="32">
                  <c:v>2.9918599999999973</c:v>
                </c:pt>
                <c:pt idx="33">
                  <c:v>2.9786699999999984</c:v>
                </c:pt>
                <c:pt idx="34">
                  <c:v>2.9655499999999981</c:v>
                </c:pt>
                <c:pt idx="35">
                  <c:v>2.9524799999999973</c:v>
                </c:pt>
                <c:pt idx="36">
                  <c:v>2.9394699999999978</c:v>
                </c:pt>
                <c:pt idx="37">
                  <c:v>2.9265099999999982</c:v>
                </c:pt>
                <c:pt idx="38">
                  <c:v>2.9136199999999981</c:v>
                </c:pt>
                <c:pt idx="39">
                  <c:v>2.9007800000000001</c:v>
                </c:pt>
                <c:pt idx="40">
                  <c:v>2.8879899999999998</c:v>
                </c:pt>
                <c:pt idx="41">
                  <c:v>2.8752699999999973</c:v>
                </c:pt>
                <c:pt idx="42">
                  <c:v>2.86259</c:v>
                </c:pt>
                <c:pt idx="43">
                  <c:v>2.84998</c:v>
                </c:pt>
                <c:pt idx="44">
                  <c:v>2.8374199999999981</c:v>
                </c:pt>
                <c:pt idx="45">
                  <c:v>2.82491</c:v>
                </c:pt>
                <c:pt idx="46">
                  <c:v>2.8124699999999963</c:v>
                </c:pt>
                <c:pt idx="47">
                  <c:v>2.8000699999999981</c:v>
                </c:pt>
                <c:pt idx="48">
                  <c:v>2.787730000000002</c:v>
                </c:pt>
                <c:pt idx="49">
                  <c:v>2.7754499999999984</c:v>
                </c:pt>
                <c:pt idx="50">
                  <c:v>2.7632200000000018</c:v>
                </c:pt>
                <c:pt idx="51">
                  <c:v>2.7510399999999997</c:v>
                </c:pt>
                <c:pt idx="52">
                  <c:v>2.7389100000000002</c:v>
                </c:pt>
                <c:pt idx="53">
                  <c:v>2.7268399999999997</c:v>
                </c:pt>
                <c:pt idx="54">
                  <c:v>2.7148300000000001</c:v>
                </c:pt>
                <c:pt idx="55">
                  <c:v>2.702859999999998</c:v>
                </c:pt>
                <c:pt idx="56">
                  <c:v>2.69095</c:v>
                </c:pt>
                <c:pt idx="57">
                  <c:v>2.67909</c:v>
                </c:pt>
                <c:pt idx="58">
                  <c:v>2.6672899999999999</c:v>
                </c:pt>
                <c:pt idx="59">
                  <c:v>2.6555300000000002</c:v>
                </c:pt>
                <c:pt idx="60">
                  <c:v>2.6438299999999999</c:v>
                </c:pt>
                <c:pt idx="61">
                  <c:v>2.63218</c:v>
                </c:pt>
                <c:pt idx="62">
                  <c:v>2.6205799999999999</c:v>
                </c:pt>
                <c:pt idx="63">
                  <c:v>2.6090300000000002</c:v>
                </c:pt>
                <c:pt idx="64">
                  <c:v>2.5975299999999999</c:v>
                </c:pt>
                <c:pt idx="65">
                  <c:v>2.5860799999999982</c:v>
                </c:pt>
                <c:pt idx="66">
                  <c:v>2.5746899999999981</c:v>
                </c:pt>
                <c:pt idx="67">
                  <c:v>2.5633400000000002</c:v>
                </c:pt>
                <c:pt idx="68">
                  <c:v>2.5520399999999981</c:v>
                </c:pt>
                <c:pt idx="69">
                  <c:v>2.5407999999999999</c:v>
                </c:pt>
                <c:pt idx="70">
                  <c:v>2.5295999999999998</c:v>
                </c:pt>
                <c:pt idx="71">
                  <c:v>2.5184499999999979</c:v>
                </c:pt>
                <c:pt idx="72">
                  <c:v>2.5073500000000002</c:v>
                </c:pt>
                <c:pt idx="73">
                  <c:v>2.4962999999999984</c:v>
                </c:pt>
                <c:pt idx="74">
                  <c:v>2.4853000000000001</c:v>
                </c:pt>
                <c:pt idx="75">
                  <c:v>2.4743499999999981</c:v>
                </c:pt>
                <c:pt idx="76">
                  <c:v>2.4634499999999981</c:v>
                </c:pt>
                <c:pt idx="77">
                  <c:v>2.452589999999998</c:v>
                </c:pt>
                <c:pt idx="78">
                  <c:v>2.4417800000000001</c:v>
                </c:pt>
                <c:pt idx="79">
                  <c:v>2.4310199999999984</c:v>
                </c:pt>
                <c:pt idx="80">
                  <c:v>2.4203100000000002</c:v>
                </c:pt>
                <c:pt idx="81">
                  <c:v>2.4096399999999987</c:v>
                </c:pt>
                <c:pt idx="82">
                  <c:v>2.3990199999999984</c:v>
                </c:pt>
                <c:pt idx="83">
                  <c:v>2.3884499999999984</c:v>
                </c:pt>
                <c:pt idx="84">
                  <c:v>2.37792</c:v>
                </c:pt>
                <c:pt idx="85">
                  <c:v>2.3674499999999981</c:v>
                </c:pt>
                <c:pt idx="86">
                  <c:v>2.3570099999999981</c:v>
                </c:pt>
                <c:pt idx="87">
                  <c:v>2.3466299999999984</c:v>
                </c:pt>
                <c:pt idx="88">
                  <c:v>2.3362799999999964</c:v>
                </c:pt>
                <c:pt idx="89">
                  <c:v>2.32599</c:v>
                </c:pt>
                <c:pt idx="90">
                  <c:v>2.3157399999999981</c:v>
                </c:pt>
                <c:pt idx="91">
                  <c:v>2.3055300000000001</c:v>
                </c:pt>
                <c:pt idx="92">
                  <c:v>2.2953700000000001</c:v>
                </c:pt>
                <c:pt idx="93">
                  <c:v>2.2852600000000001</c:v>
                </c:pt>
                <c:pt idx="94">
                  <c:v>2.2751899999999998</c:v>
                </c:pt>
                <c:pt idx="95">
                  <c:v>2.2651599999999998</c:v>
                </c:pt>
                <c:pt idx="96">
                  <c:v>2.2551800000000002</c:v>
                </c:pt>
                <c:pt idx="97">
                  <c:v>2.2452399999999999</c:v>
                </c:pt>
                <c:pt idx="98">
                  <c:v>2.2353399999999999</c:v>
                </c:pt>
                <c:pt idx="99">
                  <c:v>2.2254900000000002</c:v>
                </c:pt>
                <c:pt idx="100">
                  <c:v>2.2156799999999981</c:v>
                </c:pt>
                <c:pt idx="101">
                  <c:v>2.2059199999999999</c:v>
                </c:pt>
                <c:pt idx="102">
                  <c:v>2.1961999999999997</c:v>
                </c:pt>
                <c:pt idx="103">
                  <c:v>2.1865199999999998</c:v>
                </c:pt>
                <c:pt idx="104">
                  <c:v>2.1768799999999984</c:v>
                </c:pt>
                <c:pt idx="105">
                  <c:v>2.1672899999999999</c:v>
                </c:pt>
                <c:pt idx="106">
                  <c:v>2.15774</c:v>
                </c:pt>
                <c:pt idx="107">
                  <c:v>2.1482299999999999</c:v>
                </c:pt>
                <c:pt idx="108">
                  <c:v>2.13876</c:v>
                </c:pt>
                <c:pt idx="109">
                  <c:v>2.12934</c:v>
                </c:pt>
                <c:pt idx="110">
                  <c:v>2.119949999999998</c:v>
                </c:pt>
                <c:pt idx="111">
                  <c:v>2.1106099999999981</c:v>
                </c:pt>
                <c:pt idx="112">
                  <c:v>2.1013099999999998</c:v>
                </c:pt>
                <c:pt idx="113">
                  <c:v>2.0920499999999973</c:v>
                </c:pt>
                <c:pt idx="114">
                  <c:v>2.08283</c:v>
                </c:pt>
                <c:pt idx="115">
                  <c:v>2.0736499999999984</c:v>
                </c:pt>
                <c:pt idx="116">
                  <c:v>2.0645099999999998</c:v>
                </c:pt>
                <c:pt idx="117">
                  <c:v>2.055419999999998</c:v>
                </c:pt>
                <c:pt idx="118">
                  <c:v>2.04636</c:v>
                </c:pt>
                <c:pt idx="119">
                  <c:v>2.0373399999999999</c:v>
                </c:pt>
                <c:pt idx="120">
                  <c:v>2.0283600000000002</c:v>
                </c:pt>
                <c:pt idx="121">
                  <c:v>2.0194199999999984</c:v>
                </c:pt>
                <c:pt idx="122">
                  <c:v>2.0105200000000001</c:v>
                </c:pt>
                <c:pt idx="123">
                  <c:v>2.0016599999999984</c:v>
                </c:pt>
                <c:pt idx="124">
                  <c:v>1.9928399999999999</c:v>
                </c:pt>
                <c:pt idx="125">
                  <c:v>1.9840600000000008</c:v>
                </c:pt>
                <c:pt idx="126">
                  <c:v>1.97532</c:v>
                </c:pt>
                <c:pt idx="127">
                  <c:v>1.9666100000000009</c:v>
                </c:pt>
                <c:pt idx="128">
                  <c:v>1.95794</c:v>
                </c:pt>
                <c:pt idx="129">
                  <c:v>1.9493199999999999</c:v>
                </c:pt>
                <c:pt idx="130">
                  <c:v>1.94072</c:v>
                </c:pt>
                <c:pt idx="131">
                  <c:v>1.9321699999999999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'Res_Astr.Pr.Hg'!$F$4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'Res_Astr.Pr.Hg'!$F$5:$F$136</c:f>
              <c:numCache>
                <c:formatCode>0.00E+00</c:formatCode>
                <c:ptCount val="132"/>
                <c:pt idx="0">
                  <c:v>7.8140299999999963</c:v>
                </c:pt>
                <c:pt idx="1">
                  <c:v>8.5918500000000009</c:v>
                </c:pt>
                <c:pt idx="2">
                  <c:v>6.1821899999999959</c:v>
                </c:pt>
                <c:pt idx="3">
                  <c:v>2.4135800000000001</c:v>
                </c:pt>
                <c:pt idx="4">
                  <c:v>6.8263299999999999E-2</c:v>
                </c:pt>
                <c:pt idx="5">
                  <c:v>0.37348400000000037</c:v>
                </c:pt>
                <c:pt idx="6">
                  <c:v>2.1078600000000001</c:v>
                </c:pt>
                <c:pt idx="7">
                  <c:v>3.0889600000000002</c:v>
                </c:pt>
                <c:pt idx="8">
                  <c:v>2.455909999999998</c:v>
                </c:pt>
                <c:pt idx="9">
                  <c:v>1.4491399999999992</c:v>
                </c:pt>
                <c:pt idx="10">
                  <c:v>1.96889</c:v>
                </c:pt>
                <c:pt idx="11">
                  <c:v>4.4375999999999998</c:v>
                </c:pt>
                <c:pt idx="12">
                  <c:v>7.1584699999999986</c:v>
                </c:pt>
                <c:pt idx="13">
                  <c:v>7.8329899999999961</c:v>
                </c:pt>
                <c:pt idx="14">
                  <c:v>5.739220000000004</c:v>
                </c:pt>
                <c:pt idx="15">
                  <c:v>2.4326699999999963</c:v>
                </c:pt>
                <c:pt idx="16">
                  <c:v>0.30972400000000022</c:v>
                </c:pt>
                <c:pt idx="17">
                  <c:v>0.46406500000000001</c:v>
                </c:pt>
                <c:pt idx="18">
                  <c:v>1.90151</c:v>
                </c:pt>
                <c:pt idx="19">
                  <c:v>2.77915</c:v>
                </c:pt>
                <c:pt idx="20">
                  <c:v>2.3379300000000001</c:v>
                </c:pt>
                <c:pt idx="21">
                  <c:v>1.58297</c:v>
                </c:pt>
                <c:pt idx="22">
                  <c:v>2.0907300000000002</c:v>
                </c:pt>
                <c:pt idx="23">
                  <c:v>4.2143799999999985</c:v>
                </c:pt>
                <c:pt idx="24">
                  <c:v>6.5321699999999998</c:v>
                </c:pt>
                <c:pt idx="25">
                  <c:v>7.107579999999996</c:v>
                </c:pt>
                <c:pt idx="26">
                  <c:v>5.3168699999999998</c:v>
                </c:pt>
                <c:pt idx="27">
                  <c:v>2.4533800000000001</c:v>
                </c:pt>
                <c:pt idx="28">
                  <c:v>0.54316599999999959</c:v>
                </c:pt>
                <c:pt idx="29">
                  <c:v>0.55196400000000001</c:v>
                </c:pt>
                <c:pt idx="30">
                  <c:v>1.704029999999999</c:v>
                </c:pt>
                <c:pt idx="31">
                  <c:v>2.4826099999999984</c:v>
                </c:pt>
                <c:pt idx="32">
                  <c:v>2.2261899999999999</c:v>
                </c:pt>
                <c:pt idx="33">
                  <c:v>1.7136799999999992</c:v>
                </c:pt>
                <c:pt idx="34">
                  <c:v>2.2103299999999999</c:v>
                </c:pt>
                <c:pt idx="35">
                  <c:v>4.0027799999999996</c:v>
                </c:pt>
                <c:pt idx="36">
                  <c:v>5.9335399999999998</c:v>
                </c:pt>
                <c:pt idx="37">
                  <c:v>6.4137899999999997</c:v>
                </c:pt>
                <c:pt idx="38">
                  <c:v>4.91404</c:v>
                </c:pt>
                <c:pt idx="39">
                  <c:v>2.4756799999999979</c:v>
                </c:pt>
                <c:pt idx="40">
                  <c:v>0.76908399999999999</c:v>
                </c:pt>
                <c:pt idx="41">
                  <c:v>0.63735600000000003</c:v>
                </c:pt>
                <c:pt idx="42">
                  <c:v>1.51495</c:v>
                </c:pt>
                <c:pt idx="43">
                  <c:v>2.1985999999999999</c:v>
                </c:pt>
                <c:pt idx="44">
                  <c:v>2.1203799999999999</c:v>
                </c:pt>
                <c:pt idx="45">
                  <c:v>1.8414899999999998</c:v>
                </c:pt>
                <c:pt idx="46">
                  <c:v>2.3278799999999982</c:v>
                </c:pt>
                <c:pt idx="47">
                  <c:v>3.8022099999999979</c:v>
                </c:pt>
                <c:pt idx="48">
                  <c:v>5.3610699999999998</c:v>
                </c:pt>
                <c:pt idx="49">
                  <c:v>5.7498700000000014</c:v>
                </c:pt>
                <c:pt idx="50">
                  <c:v>4.5296700000000003</c:v>
                </c:pt>
                <c:pt idx="51">
                  <c:v>2.49953</c:v>
                </c:pt>
                <c:pt idx="52">
                  <c:v>0.98794899999999997</c:v>
                </c:pt>
                <c:pt idx="53">
                  <c:v>0.72040599999999999</c:v>
                </c:pt>
                <c:pt idx="54">
                  <c:v>1.3337999999999992</c:v>
                </c:pt>
                <c:pt idx="55">
                  <c:v>1.92642</c:v>
                </c:pt>
                <c:pt idx="56">
                  <c:v>2.0202</c:v>
                </c:pt>
                <c:pt idx="57">
                  <c:v>1.9666300000000001</c:v>
                </c:pt>
                <c:pt idx="58">
                  <c:v>2.4435699999999998</c:v>
                </c:pt>
                <c:pt idx="59">
                  <c:v>3.6121099999999982</c:v>
                </c:pt>
                <c:pt idx="60">
                  <c:v>4.81332</c:v>
                </c:pt>
                <c:pt idx="61">
                  <c:v>5.1141899999999936</c:v>
                </c:pt>
                <c:pt idx="62">
                  <c:v>4.1627699999999965</c:v>
                </c:pt>
                <c:pt idx="63">
                  <c:v>2.5249000000000001</c:v>
                </c:pt>
                <c:pt idx="64">
                  <c:v>1.20021</c:v>
                </c:pt>
                <c:pt idx="65">
                  <c:v>0.80127400000000004</c:v>
                </c:pt>
                <c:pt idx="66">
                  <c:v>1.1601300000000001</c:v>
                </c:pt>
                <c:pt idx="67">
                  <c:v>1.6654100000000001</c:v>
                </c:pt>
                <c:pt idx="68">
                  <c:v>1.92536</c:v>
                </c:pt>
                <c:pt idx="69">
                  <c:v>2.0893099999999998</c:v>
                </c:pt>
                <c:pt idx="70">
                  <c:v>2.5575700000000001</c:v>
                </c:pt>
                <c:pt idx="71">
                  <c:v>3.4319399999999987</c:v>
                </c:pt>
                <c:pt idx="72">
                  <c:v>4.2889200000000001</c:v>
                </c:pt>
                <c:pt idx="73">
                  <c:v>4.5051799999999975</c:v>
                </c:pt>
                <c:pt idx="74">
                  <c:v>3.8123899999999984</c:v>
                </c:pt>
                <c:pt idx="75">
                  <c:v>2.5517699999999981</c:v>
                </c:pt>
                <c:pt idx="76">
                  <c:v>1.4062899999999998</c:v>
                </c:pt>
                <c:pt idx="77">
                  <c:v>0.8801099999999995</c:v>
                </c:pt>
                <c:pt idx="78">
                  <c:v>0.99351899999999937</c:v>
                </c:pt>
                <c:pt idx="79">
                  <c:v>1.4149399999999992</c:v>
                </c:pt>
                <c:pt idx="80">
                  <c:v>1.8355899999999998</c:v>
                </c:pt>
                <c:pt idx="81">
                  <c:v>2.2097199999999999</c:v>
                </c:pt>
                <c:pt idx="82">
                  <c:v>2.6700399999999997</c:v>
                </c:pt>
                <c:pt idx="83">
                  <c:v>3.2611699999999999</c:v>
                </c:pt>
                <c:pt idx="84">
                  <c:v>3.7865899999999999</c:v>
                </c:pt>
                <c:pt idx="85">
                  <c:v>3.9213399999999998</c:v>
                </c:pt>
                <c:pt idx="86">
                  <c:v>3.4776399999999987</c:v>
                </c:pt>
                <c:pt idx="87">
                  <c:v>2.5800999999999998</c:v>
                </c:pt>
                <c:pt idx="88">
                  <c:v>1.60659</c:v>
                </c:pt>
                <c:pt idx="89">
                  <c:v>0.95705700000000005</c:v>
                </c:pt>
                <c:pt idx="90">
                  <c:v>0.83357400000000004</c:v>
                </c:pt>
                <c:pt idx="91">
                  <c:v>1.1744100000000008</c:v>
                </c:pt>
                <c:pt idx="92">
                  <c:v>1.7506199999999998</c:v>
                </c:pt>
                <c:pt idx="93">
                  <c:v>2.328059999999998</c:v>
                </c:pt>
                <c:pt idx="94">
                  <c:v>2.7811400000000002</c:v>
                </c:pt>
                <c:pt idx="95">
                  <c:v>3.0993399999999998</c:v>
                </c:pt>
                <c:pt idx="96">
                  <c:v>3.3050899999999981</c:v>
                </c:pt>
                <c:pt idx="97">
                  <c:v>3.3612599999999979</c:v>
                </c:pt>
                <c:pt idx="98">
                  <c:v>3.15767</c:v>
                </c:pt>
                <c:pt idx="99">
                  <c:v>2.6098699999999981</c:v>
                </c:pt>
                <c:pt idx="100">
                  <c:v>1.8015099999999991</c:v>
                </c:pt>
                <c:pt idx="101">
                  <c:v>1.0322499999999999</c:v>
                </c:pt>
                <c:pt idx="102">
                  <c:v>0.67991299999999999</c:v>
                </c:pt>
                <c:pt idx="103">
                  <c:v>0.94326399999999955</c:v>
                </c:pt>
                <c:pt idx="104">
                  <c:v>1.67022</c:v>
                </c:pt>
                <c:pt idx="105">
                  <c:v>2.4445100000000002</c:v>
                </c:pt>
                <c:pt idx="106">
                  <c:v>2.8910299999999984</c:v>
                </c:pt>
                <c:pt idx="107">
                  <c:v>2.94598</c:v>
                </c:pt>
                <c:pt idx="108">
                  <c:v>2.8432599999999981</c:v>
                </c:pt>
                <c:pt idx="109">
                  <c:v>2.82361</c:v>
                </c:pt>
                <c:pt idx="110">
                  <c:v>2.8516699999999968</c:v>
                </c:pt>
                <c:pt idx="111">
                  <c:v>2.64106</c:v>
                </c:pt>
                <c:pt idx="112">
                  <c:v>1.9914099999999999</c:v>
                </c:pt>
                <c:pt idx="113">
                  <c:v>1.1058299999999992</c:v>
                </c:pt>
                <c:pt idx="114">
                  <c:v>0.53217700000000001</c:v>
                </c:pt>
                <c:pt idx="115">
                  <c:v>0.72095299999999951</c:v>
                </c:pt>
                <c:pt idx="116">
                  <c:v>1.5941500000000008</c:v>
                </c:pt>
                <c:pt idx="117">
                  <c:v>2.5592399999999982</c:v>
                </c:pt>
                <c:pt idx="118">
                  <c:v>2.9998399999999981</c:v>
                </c:pt>
                <c:pt idx="119">
                  <c:v>2.8006599999999984</c:v>
                </c:pt>
                <c:pt idx="120">
                  <c:v>2.399979999999998</c:v>
                </c:pt>
                <c:pt idx="121">
                  <c:v>2.3071000000000002</c:v>
                </c:pt>
                <c:pt idx="122">
                  <c:v>2.5588599999999979</c:v>
                </c:pt>
                <c:pt idx="123">
                  <c:v>2.6736499999999981</c:v>
                </c:pt>
                <c:pt idx="124">
                  <c:v>2.1766399999999981</c:v>
                </c:pt>
                <c:pt idx="125">
                  <c:v>1.17791</c:v>
                </c:pt>
                <c:pt idx="126">
                  <c:v>0.39002300000000023</c:v>
                </c:pt>
                <c:pt idx="127">
                  <c:v>0.50696699999999928</c:v>
                </c:pt>
                <c:pt idx="128">
                  <c:v>1.5221899999999999</c:v>
                </c:pt>
                <c:pt idx="129">
                  <c:v>2.672419999999998</c:v>
                </c:pt>
                <c:pt idx="130">
                  <c:v>3.1077200000000018</c:v>
                </c:pt>
                <c:pt idx="131">
                  <c:v>2.66296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106560"/>
        <c:axId val="97108352"/>
      </c:scatterChart>
      <c:valAx>
        <c:axId val="97106560"/>
        <c:scaling>
          <c:orientation val="minMax"/>
        </c:scaling>
        <c:delete val="0"/>
        <c:axPos val="b"/>
        <c:majorTickMark val="out"/>
        <c:minorTickMark val="none"/>
        <c:tickLblPos val="nextTo"/>
        <c:crossAx val="97108352"/>
        <c:crosses val="autoZero"/>
        <c:crossBetween val="midCat"/>
      </c:valAx>
      <c:valAx>
        <c:axId val="97108352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71065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Figure!$G$30:$G$40</c:f>
              <c:numCache>
                <c:formatCode>0.00</c:formatCode>
                <c:ptCount val="11"/>
                <c:pt idx="0">
                  <c:v>3.0336063464625536</c:v>
                </c:pt>
                <c:pt idx="1">
                  <c:v>3.8605630651211675</c:v>
                </c:pt>
                <c:pt idx="2">
                  <c:v>3.424226930032702</c:v>
                </c:pt>
                <c:pt idx="3">
                  <c:v>5.4126867074093949</c:v>
                </c:pt>
                <c:pt idx="4">
                  <c:v>4.6741345200017692</c:v>
                </c:pt>
                <c:pt idx="5">
                  <c:v>4.004657658255109</c:v>
                </c:pt>
                <c:pt idx="6">
                  <c:v>3.2947673643997146</c:v>
                </c:pt>
                <c:pt idx="7">
                  <c:v>3.0195330148215986</c:v>
                </c:pt>
                <c:pt idx="8">
                  <c:v>6.0670833276862526</c:v>
                </c:pt>
                <c:pt idx="9">
                  <c:v>7.9784491294982676</c:v>
                </c:pt>
                <c:pt idx="10">
                  <c:v>8.9857754801759011</c:v>
                </c:pt>
              </c:numCache>
            </c:numRef>
          </c:yVal>
          <c:smooth val="0"/>
        </c:ser>
        <c:ser>
          <c:idx val="1"/>
          <c:order val="1"/>
          <c:tx>
            <c:v>Sen's estimate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Figure!$H$30:$H$40</c:f>
              <c:numCache>
                <c:formatCode>0.00</c:formatCode>
                <c:ptCount val="11"/>
                <c:pt idx="0">
                  <c:v>2.9636262386091943</c:v>
                </c:pt>
                <c:pt idx="1">
                  <c:v>3.3912533089573382</c:v>
                </c:pt>
                <c:pt idx="2">
                  <c:v>3.8188803793054822</c:v>
                </c:pt>
                <c:pt idx="3">
                  <c:v>4.2465074496536301</c:v>
                </c:pt>
                <c:pt idx="4">
                  <c:v>4.6741345200017692</c:v>
                </c:pt>
                <c:pt idx="5">
                  <c:v>5.1017615903499181</c:v>
                </c:pt>
                <c:pt idx="6">
                  <c:v>5.5293886606980625</c:v>
                </c:pt>
                <c:pt idx="7">
                  <c:v>5.9570157310462051</c:v>
                </c:pt>
                <c:pt idx="8">
                  <c:v>6.3846428013943521</c:v>
                </c:pt>
                <c:pt idx="9">
                  <c:v>6.8122698717424965</c:v>
                </c:pt>
                <c:pt idx="10">
                  <c:v>7.2398969420906436</c:v>
                </c:pt>
              </c:numCache>
            </c:numRef>
          </c:yVal>
          <c:smooth val="0"/>
        </c:ser>
        <c:ser>
          <c:idx val="6"/>
          <c:order val="2"/>
          <c:tx>
            <c:v>Residual</c:v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Figure!$M$30:$M$40</c:f>
              <c:numCache>
                <c:formatCode>0.00</c:formatCode>
                <c:ptCount val="11"/>
                <c:pt idx="0">
                  <c:v>6.9980107853358869E-2</c:v>
                </c:pt>
                <c:pt idx="1">
                  <c:v>0.46930975616382931</c:v>
                </c:pt>
                <c:pt idx="2">
                  <c:v>-0.39465344927278123</c:v>
                </c:pt>
                <c:pt idx="3">
                  <c:v>1.1661792577557675</c:v>
                </c:pt>
                <c:pt idx="4">
                  <c:v>0</c:v>
                </c:pt>
                <c:pt idx="5">
                  <c:v>-1.0971039320948073</c:v>
                </c:pt>
                <c:pt idx="6">
                  <c:v>-2.2346212962983487</c:v>
                </c:pt>
                <c:pt idx="7">
                  <c:v>-2.9374827162246078</c:v>
                </c:pt>
                <c:pt idx="8">
                  <c:v>-0.31755947370809612</c:v>
                </c:pt>
                <c:pt idx="9">
                  <c:v>1.1661792577557666</c:v>
                </c:pt>
                <c:pt idx="10">
                  <c:v>1.7458785380852593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224960"/>
        <c:axId val="97235712"/>
      </c:scatterChart>
      <c:valAx>
        <c:axId val="97224960"/>
        <c:scaling>
          <c:orientation val="minMax"/>
          <c:max val="2012"/>
          <c:min val="2002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235712"/>
        <c:crosses val="autoZero"/>
        <c:crossBetween val="midCat"/>
      </c:valAx>
      <c:valAx>
        <c:axId val="972357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000" b="1" i="0" strike="noStrike">
                    <a:solidFill>
                      <a:srgbClr val="000000"/>
                    </a:solidFill>
                    <a:latin typeface="Calibri"/>
                  </a:rPr>
                  <a:t>PB, ng/m3</a:t>
                </a:r>
                <a:endParaRPr lang="ru-RU" sz="1000" b="1" i="0" strike="noStrike">
                  <a:solidFill>
                    <a:srgbClr val="000000"/>
                  </a:solidFill>
                  <a:latin typeface="Calibri"/>
                </a:endParaRP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2249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36013512882966"/>
          <c:y val="0.14528162282578697"/>
          <c:w val="0.66264608627216792"/>
          <c:h val="0.70637635832070167"/>
        </c:manualLayout>
      </c:layout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Figure!$G$30:$G$40</c:f>
              <c:numCache>
                <c:formatCode>0.00</c:formatCode>
                <c:ptCount val="11"/>
                <c:pt idx="0">
                  <c:v>3.8658092336130374</c:v>
                </c:pt>
                <c:pt idx="1">
                  <c:v>4.8805941112732709</c:v>
                </c:pt>
                <c:pt idx="2">
                  <c:v>5.2737386396882027</c:v>
                </c:pt>
                <c:pt idx="3">
                  <c:v>5.8161850008083542</c:v>
                </c:pt>
                <c:pt idx="4">
                  <c:v>4.1240139737234083</c:v>
                </c:pt>
                <c:pt idx="5">
                  <c:v>4.4951147535174032</c:v>
                </c:pt>
                <c:pt idx="6">
                  <c:v>4.1421977410657655</c:v>
                </c:pt>
                <c:pt idx="7">
                  <c:v>9.6567507190864017</c:v>
                </c:pt>
                <c:pt idx="8">
                  <c:v>11.736408355266406</c:v>
                </c:pt>
                <c:pt idx="9">
                  <c:v>7.6592508300690012</c:v>
                </c:pt>
                <c:pt idx="10">
                  <c:v>6.4590689019562184</c:v>
                </c:pt>
              </c:numCache>
            </c:numRef>
          </c:yVal>
          <c:smooth val="0"/>
        </c:ser>
        <c:ser>
          <c:idx val="1"/>
          <c:order val="1"/>
          <c:tx>
            <c:v>Sen's estimate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Figure!$H$30:$H$40</c:f>
              <c:numCache>
                <c:formatCode>0.00</c:formatCode>
                <c:ptCount val="11"/>
                <c:pt idx="0">
                  <c:v>4.1566684377197936</c:v>
                </c:pt>
                <c:pt idx="1">
                  <c:v>4.5458442590919255</c:v>
                </c:pt>
                <c:pt idx="2">
                  <c:v>4.9350200804640654</c:v>
                </c:pt>
                <c:pt idx="3">
                  <c:v>5.3241959018361937</c:v>
                </c:pt>
                <c:pt idx="4">
                  <c:v>5.7133717232083328</c:v>
                </c:pt>
                <c:pt idx="5">
                  <c:v>6.1025475445804656</c:v>
                </c:pt>
                <c:pt idx="6">
                  <c:v>6.4917233659526037</c:v>
                </c:pt>
                <c:pt idx="7">
                  <c:v>6.8808991873247383</c:v>
                </c:pt>
                <c:pt idx="8">
                  <c:v>7.2700750086968684</c:v>
                </c:pt>
                <c:pt idx="9">
                  <c:v>7.6592508300690012</c:v>
                </c:pt>
                <c:pt idx="10">
                  <c:v>8.0484266514411349</c:v>
                </c:pt>
              </c:numCache>
            </c:numRef>
          </c:yVal>
          <c:smooth val="0"/>
        </c:ser>
        <c:ser>
          <c:idx val="6"/>
          <c:order val="2"/>
          <c:tx>
            <c:v>Residual</c:v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Figure!$M$30:$M$40</c:f>
              <c:numCache>
                <c:formatCode>0.00</c:formatCode>
                <c:ptCount val="11"/>
                <c:pt idx="0">
                  <c:v>-0.29085920410675531</c:v>
                </c:pt>
                <c:pt idx="1">
                  <c:v>0.33474985218134368</c:v>
                </c:pt>
                <c:pt idx="2">
                  <c:v>0.33871855922414107</c:v>
                </c:pt>
                <c:pt idx="3">
                  <c:v>0.49198909897215981</c:v>
                </c:pt>
                <c:pt idx="4">
                  <c:v>-1.5893577494849191</c:v>
                </c:pt>
                <c:pt idx="5">
                  <c:v>-1.6074327910630606</c:v>
                </c:pt>
                <c:pt idx="6">
                  <c:v>-2.3495256248868328</c:v>
                </c:pt>
                <c:pt idx="7">
                  <c:v>2.7758515317616617</c:v>
                </c:pt>
                <c:pt idx="8">
                  <c:v>4.4663333465695372</c:v>
                </c:pt>
                <c:pt idx="9">
                  <c:v>0</c:v>
                </c:pt>
                <c:pt idx="10">
                  <c:v>-1.5893577494849183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261824"/>
        <c:axId val="97276672"/>
      </c:scatterChart>
      <c:valAx>
        <c:axId val="97261824"/>
        <c:scaling>
          <c:orientation val="minMax"/>
          <c:max val="2012"/>
          <c:min val="2002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276672"/>
        <c:crosses val="autoZero"/>
        <c:crossBetween val="midCat"/>
      </c:valAx>
      <c:valAx>
        <c:axId val="972766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000" b="1" i="0" strike="noStrike">
                    <a:solidFill>
                      <a:srgbClr val="000000"/>
                    </a:solidFill>
                    <a:latin typeface="Calibri"/>
                  </a:rPr>
                  <a:t>PB, ng/m3</a:t>
                </a:r>
                <a:endParaRPr lang="ru-RU" sz="1000" b="1" i="0" strike="noStrike">
                  <a:solidFill>
                    <a:srgbClr val="000000"/>
                  </a:solidFill>
                  <a:latin typeface="Calibri"/>
                </a:endParaRP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26182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6347288824541842"/>
          <c:y val="0.12961927735216378"/>
          <c:w val="0.64705692181965291"/>
          <c:h val="0.66848943681369588"/>
        </c:manualLayout>
      </c:layout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Figure!$G$30:$G$40</c:f>
              <c:numCache>
                <c:formatCode>0.00</c:formatCode>
                <c:ptCount val="11"/>
                <c:pt idx="0">
                  <c:v>0.77766971865524781</c:v>
                </c:pt>
                <c:pt idx="1">
                  <c:v>0.23916062959972342</c:v>
                </c:pt>
                <c:pt idx="2">
                  <c:v>0.95688462821433473</c:v>
                </c:pt>
                <c:pt idx="3">
                  <c:v>0.78458326879525975</c:v>
                </c:pt>
                <c:pt idx="4">
                  <c:v>0.76726061813837432</c:v>
                </c:pt>
                <c:pt idx="5">
                  <c:v>1.0078008573984796</c:v>
                </c:pt>
                <c:pt idx="6">
                  <c:v>0.97208742262572601</c:v>
                </c:pt>
                <c:pt idx="7">
                  <c:v>1.0420299575972587</c:v>
                </c:pt>
                <c:pt idx="8">
                  <c:v>1.7503031796288755</c:v>
                </c:pt>
                <c:pt idx="9">
                  <c:v>1.2521407609496853</c:v>
                </c:pt>
                <c:pt idx="10">
                  <c:v>1.5377123959662231</c:v>
                </c:pt>
              </c:numCache>
            </c:numRef>
          </c:yVal>
          <c:smooth val="0"/>
        </c:ser>
        <c:ser>
          <c:idx val="1"/>
          <c:order val="1"/>
          <c:tx>
            <c:v>Sen's estimate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Figure!$H$30:$H$40</c:f>
              <c:numCache>
                <c:formatCode>0.00</c:formatCode>
                <c:ptCount val="11"/>
                <c:pt idx="0">
                  <c:v>0.50452993047130068</c:v>
                </c:pt>
                <c:pt idx="1">
                  <c:v>0.59788104324595359</c:v>
                </c:pt>
                <c:pt idx="2">
                  <c:v>0.69123215602060673</c:v>
                </c:pt>
                <c:pt idx="3">
                  <c:v>0.78458326879525975</c:v>
                </c:pt>
                <c:pt idx="4">
                  <c:v>0.87793438156991344</c:v>
                </c:pt>
                <c:pt idx="5">
                  <c:v>0.9712854943445669</c:v>
                </c:pt>
                <c:pt idx="6">
                  <c:v>1.0646366071192193</c:v>
                </c:pt>
                <c:pt idx="7">
                  <c:v>1.1579877198938733</c:v>
                </c:pt>
                <c:pt idx="8">
                  <c:v>1.251338832668526</c:v>
                </c:pt>
                <c:pt idx="9">
                  <c:v>1.3446899454431793</c:v>
                </c:pt>
                <c:pt idx="10">
                  <c:v>1.438041058217832</c:v>
                </c:pt>
              </c:numCache>
            </c:numRef>
          </c:yVal>
          <c:smooth val="0"/>
        </c:ser>
        <c:ser>
          <c:idx val="6"/>
          <c:order val="2"/>
          <c:tx>
            <c:v>Residual</c:v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Figure!$M$30:$M$40</c:f>
              <c:numCache>
                <c:formatCode>0.00</c:formatCode>
                <c:ptCount val="11"/>
                <c:pt idx="0">
                  <c:v>0.2731397881839468</c:v>
                </c:pt>
                <c:pt idx="1">
                  <c:v>-0.35872041364623042</c:v>
                </c:pt>
                <c:pt idx="2">
                  <c:v>0.26565247219372778</c:v>
                </c:pt>
                <c:pt idx="3">
                  <c:v>0</c:v>
                </c:pt>
                <c:pt idx="4">
                  <c:v>-0.11067376343153962</c:v>
                </c:pt>
                <c:pt idx="5">
                  <c:v>3.6515363053913917E-2</c:v>
                </c:pt>
                <c:pt idx="6">
                  <c:v>-9.2549184493493947E-2</c:v>
                </c:pt>
                <c:pt idx="7">
                  <c:v>-0.1159577622966137</c:v>
                </c:pt>
                <c:pt idx="8">
                  <c:v>0.49896434696034925</c:v>
                </c:pt>
                <c:pt idx="9">
                  <c:v>-9.254918449349403E-2</c:v>
                </c:pt>
                <c:pt idx="10">
                  <c:v>9.9671337748390668E-2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302784"/>
        <c:axId val="97309440"/>
      </c:scatterChart>
      <c:valAx>
        <c:axId val="97302784"/>
        <c:scaling>
          <c:orientation val="minMax"/>
          <c:max val="2012"/>
          <c:min val="2002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309440"/>
        <c:crosses val="autoZero"/>
        <c:crossBetween val="midCat"/>
      </c:valAx>
      <c:valAx>
        <c:axId val="9730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000" b="1" i="0" strike="noStrike">
                    <a:solidFill>
                      <a:srgbClr val="000000"/>
                    </a:solidFill>
                    <a:latin typeface="Calibri"/>
                  </a:rPr>
                  <a:t>Cd, </a:t>
                </a:r>
                <a:r>
                  <a:rPr lang="ru-RU" sz="1000" b="1" i="0" strike="noStrike">
                    <a:solidFill>
                      <a:srgbClr val="000000"/>
                    </a:solidFill>
                    <a:latin typeface="Calibri"/>
                  </a:rPr>
                  <a:t>Нг/м3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30278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Figure!$G$30:$G$40</c:f>
              <c:numCache>
                <c:formatCode>0.00</c:formatCode>
                <c:ptCount val="11"/>
                <c:pt idx="0">
                  <c:v>4.8501374497423466</c:v>
                </c:pt>
                <c:pt idx="1">
                  <c:v>6.6540264325502463</c:v>
                </c:pt>
                <c:pt idx="2">
                  <c:v>2.9930468612031884</c:v>
                </c:pt>
                <c:pt idx="3">
                  <c:v>4.5118249322617396</c:v>
                </c:pt>
                <c:pt idx="4">
                  <c:v>6.9187074762092085</c:v>
                </c:pt>
                <c:pt idx="5">
                  <c:v>4.4984925666450692</c:v>
                </c:pt>
                <c:pt idx="6">
                  <c:v>3.883050949542501</c:v>
                </c:pt>
                <c:pt idx="7">
                  <c:v>2.5221756344957353</c:v>
                </c:pt>
                <c:pt idx="8">
                  <c:v>2.8210859732946028</c:v>
                </c:pt>
                <c:pt idx="9">
                  <c:v>3.9937077588358907</c:v>
                </c:pt>
                <c:pt idx="10">
                  <c:v>3.0240212021601547</c:v>
                </c:pt>
              </c:numCache>
            </c:numRef>
          </c:yVal>
          <c:smooth val="0"/>
        </c:ser>
        <c:ser>
          <c:idx val="1"/>
          <c:order val="1"/>
          <c:tx>
            <c:v>Sen's estimate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Figure!$H$30:$H$40</c:f>
              <c:numCache>
                <c:formatCode>0.00</c:formatCode>
                <c:ptCount val="11"/>
                <c:pt idx="0">
                  <c:v>5.1494551023052768</c:v>
                </c:pt>
                <c:pt idx="1">
                  <c:v>4.9369117122907662</c:v>
                </c:pt>
                <c:pt idx="2">
                  <c:v>4.7243683222762503</c:v>
                </c:pt>
                <c:pt idx="3">
                  <c:v>4.5118249322617396</c:v>
                </c:pt>
                <c:pt idx="4">
                  <c:v>4.2992815422472273</c:v>
                </c:pt>
                <c:pt idx="5">
                  <c:v>4.0867381522327175</c:v>
                </c:pt>
                <c:pt idx="6">
                  <c:v>3.8741947622182038</c:v>
                </c:pt>
                <c:pt idx="7">
                  <c:v>3.6616513722036905</c:v>
                </c:pt>
                <c:pt idx="8">
                  <c:v>3.4491079821891781</c:v>
                </c:pt>
                <c:pt idx="9">
                  <c:v>3.2365645921746657</c:v>
                </c:pt>
                <c:pt idx="10">
                  <c:v>3.0240212021601556</c:v>
                </c:pt>
              </c:numCache>
            </c:numRef>
          </c:yVal>
          <c:smooth val="0"/>
        </c:ser>
        <c:ser>
          <c:idx val="6"/>
          <c:order val="2"/>
          <c:tx>
            <c:v>Residual</c:v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Figure!$M$30:$M$40</c:f>
              <c:numCache>
                <c:formatCode>0.00</c:formatCode>
                <c:ptCount val="11"/>
                <c:pt idx="0">
                  <c:v>-0.2993176525629303</c:v>
                </c:pt>
                <c:pt idx="1">
                  <c:v>1.7171147202594832</c:v>
                </c:pt>
                <c:pt idx="2">
                  <c:v>-1.7313214610730623</c:v>
                </c:pt>
                <c:pt idx="3">
                  <c:v>0</c:v>
                </c:pt>
                <c:pt idx="4">
                  <c:v>2.6194259339619799</c:v>
                </c:pt>
                <c:pt idx="5">
                  <c:v>0.41175441441235527</c:v>
                </c:pt>
                <c:pt idx="6">
                  <c:v>8.8561873242980569E-3</c:v>
                </c:pt>
                <c:pt idx="7">
                  <c:v>-1.1394757377079539</c:v>
                </c:pt>
                <c:pt idx="8">
                  <c:v>-0.62802200889457382</c:v>
                </c:pt>
                <c:pt idx="9">
                  <c:v>0.75714316666122405</c:v>
                </c:pt>
                <c:pt idx="10">
                  <c:v>-4.440892098500637E-16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814784"/>
        <c:axId val="97821440"/>
      </c:scatterChart>
      <c:valAx>
        <c:axId val="97814784"/>
        <c:scaling>
          <c:orientation val="minMax"/>
          <c:max val="2012"/>
          <c:min val="2002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821440"/>
        <c:crosses val="autoZero"/>
        <c:crossBetween val="midCat"/>
      </c:valAx>
      <c:valAx>
        <c:axId val="97821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000" b="1" i="0" strike="noStrike">
                    <a:solidFill>
                      <a:srgbClr val="000000"/>
                    </a:solidFill>
                    <a:latin typeface="Calibri"/>
                  </a:rPr>
                  <a:t>HG, ng/m3</a:t>
                </a:r>
                <a:endParaRPr lang="ru-RU" sz="1000" b="1" i="0" strike="noStrike">
                  <a:solidFill>
                    <a:srgbClr val="000000"/>
                  </a:solidFill>
                  <a:latin typeface="Calibri"/>
                </a:endParaRP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81478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air Pb since 1990'!$D$4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'Res_PTZ air Pb since 1990'!$D$5:$D$148</c:f>
              <c:numCache>
                <c:formatCode>0.00E+00</c:formatCode>
                <c:ptCount val="144"/>
                <c:pt idx="0">
                  <c:v>8.2446699999999993</c:v>
                </c:pt>
                <c:pt idx="1">
                  <c:v>8.1430799999999994</c:v>
                </c:pt>
                <c:pt idx="2">
                  <c:v>8.0432199999999998</c:v>
                </c:pt>
                <c:pt idx="3">
                  <c:v>7.9450599999999998</c:v>
                </c:pt>
                <c:pt idx="4">
                  <c:v>7.8485699999999996</c:v>
                </c:pt>
                <c:pt idx="5">
                  <c:v>7.7537399999999996</c:v>
                </c:pt>
                <c:pt idx="6">
                  <c:v>7.6605399999999957</c:v>
                </c:pt>
                <c:pt idx="7">
                  <c:v>7.5689499999999965</c:v>
                </c:pt>
                <c:pt idx="8">
                  <c:v>7.4789399999999997</c:v>
                </c:pt>
                <c:pt idx="9">
                  <c:v>7.3904899999999962</c:v>
                </c:pt>
                <c:pt idx="10">
                  <c:v>7.3035899999999963</c:v>
                </c:pt>
                <c:pt idx="11">
                  <c:v>7.2182000000000004</c:v>
                </c:pt>
                <c:pt idx="12">
                  <c:v>7.1343099999999975</c:v>
                </c:pt>
                <c:pt idx="13">
                  <c:v>7.0518999999999998</c:v>
                </c:pt>
                <c:pt idx="14">
                  <c:v>6.9709500000000002</c:v>
                </c:pt>
                <c:pt idx="15">
                  <c:v>6.8914299999999997</c:v>
                </c:pt>
                <c:pt idx="16">
                  <c:v>6.8133299999999997</c:v>
                </c:pt>
                <c:pt idx="17">
                  <c:v>6.7366200000000038</c:v>
                </c:pt>
                <c:pt idx="18">
                  <c:v>6.6612999999999998</c:v>
                </c:pt>
                <c:pt idx="19">
                  <c:v>6.5873299999999997</c:v>
                </c:pt>
                <c:pt idx="20">
                  <c:v>6.5146999999999995</c:v>
                </c:pt>
                <c:pt idx="21">
                  <c:v>6.4433900000000035</c:v>
                </c:pt>
                <c:pt idx="22">
                  <c:v>6.3733899999999997</c:v>
                </c:pt>
                <c:pt idx="23">
                  <c:v>6.3046699999999998</c:v>
                </c:pt>
                <c:pt idx="24">
                  <c:v>6.2372199999999998</c:v>
                </c:pt>
                <c:pt idx="25">
                  <c:v>6.1710200000000004</c:v>
                </c:pt>
                <c:pt idx="26">
                  <c:v>6.1060499999999998</c:v>
                </c:pt>
                <c:pt idx="27">
                  <c:v>6.0423</c:v>
                </c:pt>
                <c:pt idx="28">
                  <c:v>5.9797600000000042</c:v>
                </c:pt>
                <c:pt idx="29">
                  <c:v>5.9183899999999996</c:v>
                </c:pt>
                <c:pt idx="30">
                  <c:v>5.8582000000000001</c:v>
                </c:pt>
                <c:pt idx="31">
                  <c:v>5.7991599999999996</c:v>
                </c:pt>
                <c:pt idx="32">
                  <c:v>5.741260000000004</c:v>
                </c:pt>
                <c:pt idx="33">
                  <c:v>5.6844799999999962</c:v>
                </c:pt>
                <c:pt idx="34">
                  <c:v>5.6288099999999961</c:v>
                </c:pt>
                <c:pt idx="35">
                  <c:v>5.57423</c:v>
                </c:pt>
                <c:pt idx="36">
                  <c:v>5.5207299999999995</c:v>
                </c:pt>
                <c:pt idx="37">
                  <c:v>5.4682899999999997</c:v>
                </c:pt>
                <c:pt idx="38">
                  <c:v>5.4169099999999997</c:v>
                </c:pt>
                <c:pt idx="39">
                  <c:v>5.3665599999999962</c:v>
                </c:pt>
                <c:pt idx="40">
                  <c:v>5.31724</c:v>
                </c:pt>
                <c:pt idx="41">
                  <c:v>5.2689199999999961</c:v>
                </c:pt>
                <c:pt idx="42">
                  <c:v>5.2216100000000001</c:v>
                </c:pt>
                <c:pt idx="43">
                  <c:v>5.1752799999999999</c:v>
                </c:pt>
                <c:pt idx="44">
                  <c:v>5.1299199999999958</c:v>
                </c:pt>
                <c:pt idx="45">
                  <c:v>5.0855199999999963</c:v>
                </c:pt>
                <c:pt idx="46">
                  <c:v>5.0420600000000002</c:v>
                </c:pt>
                <c:pt idx="47">
                  <c:v>4.9995399999999997</c:v>
                </c:pt>
                <c:pt idx="48">
                  <c:v>4.9579499999999985</c:v>
                </c:pt>
                <c:pt idx="49">
                  <c:v>4.9172700000000003</c:v>
                </c:pt>
                <c:pt idx="50">
                  <c:v>4.8774899999999963</c:v>
                </c:pt>
                <c:pt idx="51">
                  <c:v>4.8385899999999964</c:v>
                </c:pt>
                <c:pt idx="52">
                  <c:v>4.8005799999999965</c:v>
                </c:pt>
                <c:pt idx="53">
                  <c:v>4.7634299999999996</c:v>
                </c:pt>
                <c:pt idx="54">
                  <c:v>4.7271399999999968</c:v>
                </c:pt>
                <c:pt idx="55">
                  <c:v>4.6917</c:v>
                </c:pt>
                <c:pt idx="56">
                  <c:v>4.6570899999999957</c:v>
                </c:pt>
                <c:pt idx="57">
                  <c:v>4.6233099999999965</c:v>
                </c:pt>
                <c:pt idx="58">
                  <c:v>4.5903400000000003</c:v>
                </c:pt>
                <c:pt idx="59">
                  <c:v>4.5581799999999975</c:v>
                </c:pt>
                <c:pt idx="60">
                  <c:v>4.5268199999999963</c:v>
                </c:pt>
                <c:pt idx="61">
                  <c:v>4.4962400000000038</c:v>
                </c:pt>
                <c:pt idx="62">
                  <c:v>4.46645</c:v>
                </c:pt>
                <c:pt idx="63">
                  <c:v>4.4374200000000004</c:v>
                </c:pt>
                <c:pt idx="64">
                  <c:v>4.4091500000000003</c:v>
                </c:pt>
                <c:pt idx="65">
                  <c:v>4.3816300000000004</c:v>
                </c:pt>
                <c:pt idx="66">
                  <c:v>4.3548499999999963</c:v>
                </c:pt>
                <c:pt idx="67">
                  <c:v>4.3288099999999963</c:v>
                </c:pt>
                <c:pt idx="68">
                  <c:v>4.3034999999999997</c:v>
                </c:pt>
                <c:pt idx="69">
                  <c:v>4.2789000000000001</c:v>
                </c:pt>
                <c:pt idx="70">
                  <c:v>4.2550099999999995</c:v>
                </c:pt>
                <c:pt idx="71">
                  <c:v>4.2318199999999999</c:v>
                </c:pt>
                <c:pt idx="72">
                  <c:v>4.2093300000000013</c:v>
                </c:pt>
                <c:pt idx="73">
                  <c:v>4.1875199999999957</c:v>
                </c:pt>
                <c:pt idx="74">
                  <c:v>4.1663899999999963</c:v>
                </c:pt>
                <c:pt idx="75">
                  <c:v>4.1459399999999969</c:v>
                </c:pt>
                <c:pt idx="76">
                  <c:v>4.1261399999999968</c:v>
                </c:pt>
                <c:pt idx="77">
                  <c:v>4.1070099999999963</c:v>
                </c:pt>
                <c:pt idx="78">
                  <c:v>4.0885199999999964</c:v>
                </c:pt>
                <c:pt idx="79">
                  <c:v>4.0706800000000003</c:v>
                </c:pt>
                <c:pt idx="80">
                  <c:v>4.0534799999999995</c:v>
                </c:pt>
                <c:pt idx="81">
                  <c:v>4.0369000000000002</c:v>
                </c:pt>
                <c:pt idx="82">
                  <c:v>4.0209499999999965</c:v>
                </c:pt>
                <c:pt idx="83">
                  <c:v>4.0056200000000004</c:v>
                </c:pt>
                <c:pt idx="84">
                  <c:v>3.9908999999999981</c:v>
                </c:pt>
                <c:pt idx="85">
                  <c:v>3.9767799999999984</c:v>
                </c:pt>
                <c:pt idx="86">
                  <c:v>3.96326</c:v>
                </c:pt>
                <c:pt idx="87">
                  <c:v>3.9503399999999997</c:v>
                </c:pt>
                <c:pt idx="88">
                  <c:v>3.9379999999999997</c:v>
                </c:pt>
                <c:pt idx="89">
                  <c:v>3.9262499999999974</c:v>
                </c:pt>
                <c:pt idx="90">
                  <c:v>3.9150799999999979</c:v>
                </c:pt>
                <c:pt idx="91">
                  <c:v>3.9044699999999981</c:v>
                </c:pt>
                <c:pt idx="92">
                  <c:v>3.8944299999999981</c:v>
                </c:pt>
                <c:pt idx="93">
                  <c:v>3.8849499999999981</c:v>
                </c:pt>
                <c:pt idx="94">
                  <c:v>3.8760299999999979</c:v>
                </c:pt>
                <c:pt idx="95">
                  <c:v>3.8676599999999981</c:v>
                </c:pt>
                <c:pt idx="96">
                  <c:v>3.8598399999999979</c:v>
                </c:pt>
                <c:pt idx="97">
                  <c:v>3.8525499999999968</c:v>
                </c:pt>
                <c:pt idx="98">
                  <c:v>3.8458099999999984</c:v>
                </c:pt>
                <c:pt idx="99">
                  <c:v>3.8395899999999981</c:v>
                </c:pt>
                <c:pt idx="100">
                  <c:v>3.8339099999999982</c:v>
                </c:pt>
                <c:pt idx="101">
                  <c:v>3.8287399999999998</c:v>
                </c:pt>
                <c:pt idx="102">
                  <c:v>3.8241000000000001</c:v>
                </c:pt>
                <c:pt idx="103">
                  <c:v>3.8199699999999979</c:v>
                </c:pt>
                <c:pt idx="104">
                  <c:v>3.8163499999999964</c:v>
                </c:pt>
                <c:pt idx="105">
                  <c:v>3.8132399999999982</c:v>
                </c:pt>
                <c:pt idx="106">
                  <c:v>3.810639999999998</c:v>
                </c:pt>
                <c:pt idx="107">
                  <c:v>3.8085300000000002</c:v>
                </c:pt>
                <c:pt idx="108">
                  <c:v>3.8069199999999981</c:v>
                </c:pt>
                <c:pt idx="109">
                  <c:v>3.8057999999999987</c:v>
                </c:pt>
                <c:pt idx="110">
                  <c:v>3.8051699999999982</c:v>
                </c:pt>
                <c:pt idx="111">
                  <c:v>3.8050199999999981</c:v>
                </c:pt>
                <c:pt idx="112">
                  <c:v>3.8053599999999981</c:v>
                </c:pt>
                <c:pt idx="113">
                  <c:v>3.8061699999999981</c:v>
                </c:pt>
                <c:pt idx="114">
                  <c:v>3.8074599999999981</c:v>
                </c:pt>
                <c:pt idx="115">
                  <c:v>3.8092299999999981</c:v>
                </c:pt>
                <c:pt idx="116">
                  <c:v>3.8114599999999963</c:v>
                </c:pt>
                <c:pt idx="117">
                  <c:v>3.8141599999999984</c:v>
                </c:pt>
                <c:pt idx="118">
                  <c:v>3.81732</c:v>
                </c:pt>
                <c:pt idx="119">
                  <c:v>3.8209399999999998</c:v>
                </c:pt>
                <c:pt idx="120">
                  <c:v>3.8250199999999981</c:v>
                </c:pt>
                <c:pt idx="121">
                  <c:v>3.8295599999999981</c:v>
                </c:pt>
                <c:pt idx="122">
                  <c:v>3.8345399999999987</c:v>
                </c:pt>
                <c:pt idx="123">
                  <c:v>3.8399799999999984</c:v>
                </c:pt>
                <c:pt idx="124">
                  <c:v>3.8458699999999979</c:v>
                </c:pt>
                <c:pt idx="125">
                  <c:v>3.8521999999999981</c:v>
                </c:pt>
                <c:pt idx="126">
                  <c:v>3.8589799999999981</c:v>
                </c:pt>
                <c:pt idx="127">
                  <c:v>3.8661999999999987</c:v>
                </c:pt>
                <c:pt idx="128">
                  <c:v>3.8738499999999974</c:v>
                </c:pt>
                <c:pt idx="129">
                  <c:v>3.8819399999999997</c:v>
                </c:pt>
                <c:pt idx="130">
                  <c:v>3.8904699999999979</c:v>
                </c:pt>
                <c:pt idx="131">
                  <c:v>3.8994299999999984</c:v>
                </c:pt>
                <c:pt idx="132">
                  <c:v>3.90883</c:v>
                </c:pt>
                <c:pt idx="133">
                  <c:v>3.9186499999999973</c:v>
                </c:pt>
                <c:pt idx="134">
                  <c:v>3.9289000000000001</c:v>
                </c:pt>
                <c:pt idx="135">
                  <c:v>3.9395799999999981</c:v>
                </c:pt>
                <c:pt idx="136">
                  <c:v>3.9506799999999984</c:v>
                </c:pt>
                <c:pt idx="137">
                  <c:v>3.9621999999999997</c:v>
                </c:pt>
                <c:pt idx="138">
                  <c:v>3.9741499999999981</c:v>
                </c:pt>
                <c:pt idx="139">
                  <c:v>3.98651</c:v>
                </c:pt>
                <c:pt idx="140">
                  <c:v>3.9992999999999981</c:v>
                </c:pt>
                <c:pt idx="141">
                  <c:v>4.0124999999999975</c:v>
                </c:pt>
                <c:pt idx="142">
                  <c:v>4.0261199999999961</c:v>
                </c:pt>
                <c:pt idx="143">
                  <c:v>4.0401499999999997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air Pb since 1990'!$F$4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'Res_PTZ air Pb since 1990'!$F$5:$F$148</c:f>
              <c:numCache>
                <c:formatCode>0.00E+00</c:formatCode>
                <c:ptCount val="144"/>
                <c:pt idx="0">
                  <c:v>8.5191200000000009</c:v>
                </c:pt>
                <c:pt idx="1">
                  <c:v>9.8405700000000014</c:v>
                </c:pt>
                <c:pt idx="2">
                  <c:v>10.317500000000004</c:v>
                </c:pt>
                <c:pt idx="3">
                  <c:v>9.4108900000000002</c:v>
                </c:pt>
                <c:pt idx="4">
                  <c:v>7.7202099999999998</c:v>
                </c:pt>
                <c:pt idx="5">
                  <c:v>6.4271299999999965</c:v>
                </c:pt>
                <c:pt idx="6">
                  <c:v>6.2379799999999985</c:v>
                </c:pt>
                <c:pt idx="7">
                  <c:v>6.8383399999999996</c:v>
                </c:pt>
                <c:pt idx="8">
                  <c:v>7.3334000000000001</c:v>
                </c:pt>
                <c:pt idx="9">
                  <c:v>7.1825999999999963</c:v>
                </c:pt>
                <c:pt idx="10">
                  <c:v>6.6950099999999964</c:v>
                </c:pt>
                <c:pt idx="11">
                  <c:v>6.6311299999999997</c:v>
                </c:pt>
                <c:pt idx="12">
                  <c:v>7.3518400000000002</c:v>
                </c:pt>
                <c:pt idx="13">
                  <c:v>8.3805100000000028</c:v>
                </c:pt>
                <c:pt idx="14">
                  <c:v>8.8106000000000027</c:v>
                </c:pt>
                <c:pt idx="15">
                  <c:v>8.1523300000000027</c:v>
                </c:pt>
                <c:pt idx="16">
                  <c:v>6.7966400000000036</c:v>
                </c:pt>
                <c:pt idx="17">
                  <c:v>5.6635199999999948</c:v>
                </c:pt>
                <c:pt idx="18">
                  <c:v>5.3902700000000001</c:v>
                </c:pt>
                <c:pt idx="19">
                  <c:v>5.8320400000000001</c:v>
                </c:pt>
                <c:pt idx="20">
                  <c:v>6.3120199999999969</c:v>
                </c:pt>
                <c:pt idx="21">
                  <c:v>6.3284799999999963</c:v>
                </c:pt>
                <c:pt idx="22">
                  <c:v>6.0140499999999975</c:v>
                </c:pt>
                <c:pt idx="23">
                  <c:v>5.9247099999999975</c:v>
                </c:pt>
                <c:pt idx="24">
                  <c:v>6.4061500000000002</c:v>
                </c:pt>
                <c:pt idx="25">
                  <c:v>7.1833200000000001</c:v>
                </c:pt>
                <c:pt idx="26">
                  <c:v>7.5777900000000002</c:v>
                </c:pt>
                <c:pt idx="27">
                  <c:v>7.1366600000000036</c:v>
                </c:pt>
                <c:pt idx="28">
                  <c:v>6.0656099999999995</c:v>
                </c:pt>
                <c:pt idx="29">
                  <c:v>5.05985</c:v>
                </c:pt>
                <c:pt idx="30">
                  <c:v>4.7043900000000001</c:v>
                </c:pt>
                <c:pt idx="31">
                  <c:v>5.0078899999999962</c:v>
                </c:pt>
                <c:pt idx="32">
                  <c:v>5.4824099999999998</c:v>
                </c:pt>
                <c:pt idx="33">
                  <c:v>5.6531699999999985</c:v>
                </c:pt>
                <c:pt idx="34">
                  <c:v>5.4926599999999999</c:v>
                </c:pt>
                <c:pt idx="35">
                  <c:v>5.3782899999999998</c:v>
                </c:pt>
                <c:pt idx="36">
                  <c:v>5.6478799999999962</c:v>
                </c:pt>
                <c:pt idx="37">
                  <c:v>6.2071299999999985</c:v>
                </c:pt>
                <c:pt idx="38">
                  <c:v>6.5757399999999997</c:v>
                </c:pt>
                <c:pt idx="39">
                  <c:v>6.3267799999999985</c:v>
                </c:pt>
                <c:pt idx="40">
                  <c:v>5.4989999999999997</c:v>
                </c:pt>
                <c:pt idx="41">
                  <c:v>4.5928699999999996</c:v>
                </c:pt>
                <c:pt idx="42">
                  <c:v>4.1554699999999976</c:v>
                </c:pt>
                <c:pt idx="43">
                  <c:v>4.3369900000000001</c:v>
                </c:pt>
                <c:pt idx="44">
                  <c:v>4.814809999999996</c:v>
                </c:pt>
                <c:pt idx="45">
                  <c:v>5.13063</c:v>
                </c:pt>
                <c:pt idx="46">
                  <c:v>5.1090099999999996</c:v>
                </c:pt>
                <c:pt idx="47">
                  <c:v>4.9695999999999998</c:v>
                </c:pt>
                <c:pt idx="48">
                  <c:v>5.04887</c:v>
                </c:pt>
                <c:pt idx="49">
                  <c:v>5.4172900000000004</c:v>
                </c:pt>
                <c:pt idx="50">
                  <c:v>5.7685499999999985</c:v>
                </c:pt>
                <c:pt idx="51">
                  <c:v>5.6921699999999964</c:v>
                </c:pt>
                <c:pt idx="52">
                  <c:v>5.0738399999999997</c:v>
                </c:pt>
                <c:pt idx="53">
                  <c:v>4.2435200000000002</c:v>
                </c:pt>
                <c:pt idx="54">
                  <c:v>3.7229999999999999</c:v>
                </c:pt>
                <c:pt idx="55">
                  <c:v>3.7953999999999999</c:v>
                </c:pt>
                <c:pt idx="56">
                  <c:v>4.2846599999999997</c:v>
                </c:pt>
                <c:pt idx="57">
                  <c:v>4.7395700000000014</c:v>
                </c:pt>
                <c:pt idx="58">
                  <c:v>4.8454600000000001</c:v>
                </c:pt>
                <c:pt idx="59">
                  <c:v>4.6805499999999975</c:v>
                </c:pt>
                <c:pt idx="60">
                  <c:v>4.5859799999999975</c:v>
                </c:pt>
                <c:pt idx="61">
                  <c:v>4.7851600000000003</c:v>
                </c:pt>
                <c:pt idx="62">
                  <c:v>5.12662</c:v>
                </c:pt>
                <c:pt idx="63">
                  <c:v>5.2077900000000001</c:v>
                </c:pt>
                <c:pt idx="64">
                  <c:v>4.7714500000000024</c:v>
                </c:pt>
                <c:pt idx="65">
                  <c:v>3.9963699999999984</c:v>
                </c:pt>
                <c:pt idx="66">
                  <c:v>3.39018</c:v>
                </c:pt>
                <c:pt idx="67">
                  <c:v>3.3633799999999998</c:v>
                </c:pt>
                <c:pt idx="68">
                  <c:v>3.8717399999999982</c:v>
                </c:pt>
                <c:pt idx="69">
                  <c:v>4.4627099999999995</c:v>
                </c:pt>
                <c:pt idx="70">
                  <c:v>4.6878599999999961</c:v>
                </c:pt>
                <c:pt idx="71">
                  <c:v>4.4965700000000002</c:v>
                </c:pt>
                <c:pt idx="72">
                  <c:v>4.2402899999999999</c:v>
                </c:pt>
                <c:pt idx="73">
                  <c:v>4.28714</c:v>
                </c:pt>
                <c:pt idx="74">
                  <c:v>4.6255699999999962</c:v>
                </c:pt>
                <c:pt idx="75">
                  <c:v>4.8532200000000003</c:v>
                </c:pt>
                <c:pt idx="76">
                  <c:v>4.5767800000000003</c:v>
                </c:pt>
                <c:pt idx="77">
                  <c:v>3.8389499999999979</c:v>
                </c:pt>
                <c:pt idx="78">
                  <c:v>3.1432500000000001</c:v>
                </c:pt>
                <c:pt idx="79">
                  <c:v>3.0246499999999981</c:v>
                </c:pt>
                <c:pt idx="80">
                  <c:v>3.55952</c:v>
                </c:pt>
                <c:pt idx="81">
                  <c:v>4.2861399999999996</c:v>
                </c:pt>
                <c:pt idx="82">
                  <c:v>4.6250399999999958</c:v>
                </c:pt>
                <c:pt idx="83">
                  <c:v>4.40611</c:v>
                </c:pt>
                <c:pt idx="84">
                  <c:v>3.9964299999999984</c:v>
                </c:pt>
                <c:pt idx="85">
                  <c:v>3.9038599999999981</c:v>
                </c:pt>
                <c:pt idx="86">
                  <c:v>4.2454400000000003</c:v>
                </c:pt>
                <c:pt idx="87">
                  <c:v>4.6119599999999963</c:v>
                </c:pt>
                <c:pt idx="88">
                  <c:v>4.4778900000000004</c:v>
                </c:pt>
                <c:pt idx="89">
                  <c:v>3.7614000000000001</c:v>
                </c:pt>
                <c:pt idx="90">
                  <c:v>2.9710699999999979</c:v>
                </c:pt>
                <c:pt idx="91">
                  <c:v>2.76586</c:v>
                </c:pt>
                <c:pt idx="92">
                  <c:v>3.3345399999999987</c:v>
                </c:pt>
                <c:pt idx="93">
                  <c:v>4.1987999999999985</c:v>
                </c:pt>
                <c:pt idx="94">
                  <c:v>4.6483799999999995</c:v>
                </c:pt>
                <c:pt idx="95">
                  <c:v>4.4001599999999996</c:v>
                </c:pt>
                <c:pt idx="96">
                  <c:v>3.8420499999999973</c:v>
                </c:pt>
                <c:pt idx="97">
                  <c:v>3.6194999999999982</c:v>
                </c:pt>
                <c:pt idx="98">
                  <c:v>3.9699599999999982</c:v>
                </c:pt>
                <c:pt idx="99">
                  <c:v>4.4707700000000035</c:v>
                </c:pt>
                <c:pt idx="100">
                  <c:v>4.4654400000000001</c:v>
                </c:pt>
                <c:pt idx="101">
                  <c:v>3.75603</c:v>
                </c:pt>
                <c:pt idx="102">
                  <c:v>2.8647</c:v>
                </c:pt>
                <c:pt idx="103">
                  <c:v>2.5761399999999997</c:v>
                </c:pt>
                <c:pt idx="104">
                  <c:v>3.1859299999999999</c:v>
                </c:pt>
                <c:pt idx="105">
                  <c:v>4.1920899999999959</c:v>
                </c:pt>
                <c:pt idx="106">
                  <c:v>4.7514700000000003</c:v>
                </c:pt>
                <c:pt idx="107">
                  <c:v>4.4719100000000003</c:v>
                </c:pt>
                <c:pt idx="108">
                  <c:v>3.7673600000000018</c:v>
                </c:pt>
                <c:pt idx="109">
                  <c:v>3.4212099999999981</c:v>
                </c:pt>
                <c:pt idx="110">
                  <c:v>3.7860200000000002</c:v>
                </c:pt>
                <c:pt idx="111">
                  <c:v>4.419260000000004</c:v>
                </c:pt>
                <c:pt idx="112">
                  <c:v>4.5323599999999997</c:v>
                </c:pt>
                <c:pt idx="113">
                  <c:v>3.817009999999998</c:v>
                </c:pt>
                <c:pt idx="114">
                  <c:v>2.8170399999999987</c:v>
                </c:pt>
                <c:pt idx="115">
                  <c:v>2.4466799999999984</c:v>
                </c:pt>
                <c:pt idx="116">
                  <c:v>3.1050200000000001</c:v>
                </c:pt>
                <c:pt idx="117">
                  <c:v>4.2594900000000004</c:v>
                </c:pt>
                <c:pt idx="118">
                  <c:v>4.9297800000000001</c:v>
                </c:pt>
                <c:pt idx="119">
                  <c:v>4.6164799999999975</c:v>
                </c:pt>
                <c:pt idx="120">
                  <c:v>3.7647200000000018</c:v>
                </c:pt>
                <c:pt idx="121">
                  <c:v>3.2987000000000002</c:v>
                </c:pt>
                <c:pt idx="122">
                  <c:v>3.6831100000000019</c:v>
                </c:pt>
                <c:pt idx="123">
                  <c:v>4.4494000000000034</c:v>
                </c:pt>
                <c:pt idx="124">
                  <c:v>4.6735299999999995</c:v>
                </c:pt>
                <c:pt idx="125">
                  <c:v>3.94015</c:v>
                </c:pt>
                <c:pt idx="126">
                  <c:v>2.8226099999999978</c:v>
                </c:pt>
                <c:pt idx="127">
                  <c:v>2.370429999999998</c:v>
                </c:pt>
                <c:pt idx="128">
                  <c:v>3.0850300000000002</c:v>
                </c:pt>
                <c:pt idx="129">
                  <c:v>4.3963200000000002</c:v>
                </c:pt>
                <c:pt idx="130">
                  <c:v>5.1804899999999963</c:v>
                </c:pt>
                <c:pt idx="131">
                  <c:v>4.8306100000000001</c:v>
                </c:pt>
                <c:pt idx="132">
                  <c:v>3.8283700000000001</c:v>
                </c:pt>
                <c:pt idx="133">
                  <c:v>3.2438000000000002</c:v>
                </c:pt>
                <c:pt idx="134">
                  <c:v>3.6530100000000001</c:v>
                </c:pt>
                <c:pt idx="135">
                  <c:v>4.55525</c:v>
                </c:pt>
                <c:pt idx="136">
                  <c:v>4.8855399999999962</c:v>
                </c:pt>
                <c:pt idx="137">
                  <c:v>4.1226999999999965</c:v>
                </c:pt>
                <c:pt idx="138">
                  <c:v>2.8772799999999981</c:v>
                </c:pt>
                <c:pt idx="139">
                  <c:v>2.3418399999999981</c:v>
                </c:pt>
                <c:pt idx="140">
                  <c:v>3.1207799999999999</c:v>
                </c:pt>
                <c:pt idx="141">
                  <c:v>4.5994700000000002</c:v>
                </c:pt>
                <c:pt idx="142">
                  <c:v>5.5022599999999997</c:v>
                </c:pt>
                <c:pt idx="143">
                  <c:v>5.1125699999999963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21408"/>
        <c:axId val="95527296"/>
      </c:scatterChart>
      <c:valAx>
        <c:axId val="95521408"/>
        <c:scaling>
          <c:orientation val="minMax"/>
          <c:max val="150"/>
          <c:min val="0"/>
        </c:scaling>
        <c:delete val="0"/>
        <c:axPos val="b"/>
        <c:majorTickMark val="out"/>
        <c:minorTickMark val="none"/>
        <c:tickLblPos val="nextTo"/>
        <c:crossAx val="95527296"/>
        <c:crosses val="autoZero"/>
        <c:crossBetween val="midCat"/>
      </c:valAx>
      <c:valAx>
        <c:axId val="95527296"/>
        <c:scaling>
          <c:orientation val="minMax"/>
          <c:max val="14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5214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Figure!$G$30:$G$40</c:f>
              <c:numCache>
                <c:formatCode>0.00</c:formatCode>
                <c:ptCount val="11"/>
                <c:pt idx="0">
                  <c:v>0.40018258426966313</c:v>
                </c:pt>
                <c:pt idx="1">
                  <c:v>0.2731498135556043</c:v>
                </c:pt>
                <c:pt idx="2">
                  <c:v>0.22657888319921976</c:v>
                </c:pt>
                <c:pt idx="3">
                  <c:v>0.34507788944723627</c:v>
                </c:pt>
                <c:pt idx="4">
                  <c:v>0.24940928270042212</c:v>
                </c:pt>
                <c:pt idx="5">
                  <c:v>0.1315177277926039</c:v>
                </c:pt>
                <c:pt idx="6">
                  <c:v>0.22786431641981572</c:v>
                </c:pt>
                <c:pt idx="7">
                  <c:v>0.62213102119460528</c:v>
                </c:pt>
                <c:pt idx="8">
                  <c:v>0.1344916787264834</c:v>
                </c:pt>
                <c:pt idx="9">
                  <c:v>0.19314118629908103</c:v>
                </c:pt>
                <c:pt idx="10">
                  <c:v>7.1299780112386996E-2</c:v>
                </c:pt>
              </c:numCache>
            </c:numRef>
          </c:yVal>
          <c:smooth val="0"/>
        </c:ser>
        <c:ser>
          <c:idx val="1"/>
          <c:order val="1"/>
          <c:tx>
            <c:v>Sen's estimate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Figure!$H$30:$H$40</c:f>
              <c:numCache>
                <c:formatCode>0.00</c:formatCode>
                <c:ptCount val="11"/>
                <c:pt idx="0">
                  <c:v>0.33912040867518534</c:v>
                </c:pt>
                <c:pt idx="1">
                  <c:v>0.31669262718149438</c:v>
                </c:pt>
                <c:pt idx="2">
                  <c:v>0.29426484568780376</c:v>
                </c:pt>
                <c:pt idx="3">
                  <c:v>0.2718370641941128</c:v>
                </c:pt>
                <c:pt idx="4">
                  <c:v>0.24940928270042212</c:v>
                </c:pt>
                <c:pt idx="5">
                  <c:v>0.22698150120673113</c:v>
                </c:pt>
                <c:pt idx="6">
                  <c:v>0.20455371971304032</c:v>
                </c:pt>
                <c:pt idx="7">
                  <c:v>0.1821259382193495</c:v>
                </c:pt>
                <c:pt idx="8">
                  <c:v>0.15969815672565871</c:v>
                </c:pt>
                <c:pt idx="9">
                  <c:v>0.13727037523196789</c:v>
                </c:pt>
                <c:pt idx="10">
                  <c:v>0.1148425937382771</c:v>
                </c:pt>
              </c:numCache>
            </c:numRef>
          </c:yVal>
          <c:smooth val="0"/>
        </c:ser>
        <c:ser>
          <c:idx val="6"/>
          <c:order val="2"/>
          <c:tx>
            <c:v>Residual</c:v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Figure!$F$30:$F$40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Figure!$M$30:$M$40</c:f>
              <c:numCache>
                <c:formatCode>0.00</c:formatCode>
                <c:ptCount val="11"/>
                <c:pt idx="0">
                  <c:v>6.1062175594477741E-2</c:v>
                </c:pt>
                <c:pt idx="1">
                  <c:v>-4.3542813625890076E-2</c:v>
                </c:pt>
                <c:pt idx="2">
                  <c:v>-6.7685962488583773E-2</c:v>
                </c:pt>
                <c:pt idx="3">
                  <c:v>7.3240825253123421E-2</c:v>
                </c:pt>
                <c:pt idx="4">
                  <c:v>0</c:v>
                </c:pt>
                <c:pt idx="5">
                  <c:v>-9.5463773414127207E-2</c:v>
                </c:pt>
                <c:pt idx="6">
                  <c:v>2.3310596706775398E-2</c:v>
                </c:pt>
                <c:pt idx="7">
                  <c:v>0.44000508297525565</c:v>
                </c:pt>
                <c:pt idx="8">
                  <c:v>-2.5206477999175313E-2</c:v>
                </c:pt>
                <c:pt idx="9">
                  <c:v>5.5870811067113155E-2</c:v>
                </c:pt>
                <c:pt idx="10">
                  <c:v>-4.3542813625890096E-2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859840"/>
        <c:axId val="97866496"/>
      </c:scatterChart>
      <c:valAx>
        <c:axId val="97859840"/>
        <c:scaling>
          <c:orientation val="minMax"/>
          <c:max val="2012"/>
          <c:min val="2002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866496"/>
        <c:crosses val="autoZero"/>
        <c:crossBetween val="midCat"/>
      </c:valAx>
      <c:valAx>
        <c:axId val="978664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000" b="1" i="0" strike="noStrike">
                    <a:solidFill>
                      <a:srgbClr val="000000"/>
                    </a:solidFill>
                    <a:latin typeface="Calibri"/>
                  </a:rPr>
                  <a:t>Hg, mkg/l</a:t>
                </a:r>
                <a:endParaRPr lang="ru-RU" sz="1000" b="1" i="0" strike="noStrike">
                  <a:solidFill>
                    <a:srgbClr val="000000"/>
                  </a:solidFill>
                  <a:latin typeface="Calibri"/>
                </a:endParaRP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85984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'Res_Astr.Air.Pb'!$D$4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'Res_Astr.Air.Pb'!$D$5:$D$136</c:f>
              <c:numCache>
                <c:formatCode>0.00E+00</c:formatCode>
                <c:ptCount val="132"/>
                <c:pt idx="0">
                  <c:v>5.1910400000000001</c:v>
                </c:pt>
                <c:pt idx="1">
                  <c:v>5.1901799999999962</c:v>
                </c:pt>
                <c:pt idx="2">
                  <c:v>5.1893099999999999</c:v>
                </c:pt>
                <c:pt idx="3">
                  <c:v>5.1884499999999996</c:v>
                </c:pt>
                <c:pt idx="4">
                  <c:v>5.1875799999999961</c:v>
                </c:pt>
                <c:pt idx="5">
                  <c:v>5.1867200000000002</c:v>
                </c:pt>
                <c:pt idx="6">
                  <c:v>5.1858499999999985</c:v>
                </c:pt>
                <c:pt idx="7">
                  <c:v>5.1849899999999947</c:v>
                </c:pt>
                <c:pt idx="8">
                  <c:v>5.1841199999999947</c:v>
                </c:pt>
                <c:pt idx="9">
                  <c:v>5.1832599999999998</c:v>
                </c:pt>
                <c:pt idx="10">
                  <c:v>5.1823999999999995</c:v>
                </c:pt>
                <c:pt idx="11">
                  <c:v>5.1815299999999995</c:v>
                </c:pt>
                <c:pt idx="12">
                  <c:v>5.1806700000000001</c:v>
                </c:pt>
                <c:pt idx="13">
                  <c:v>5.1798099999999998</c:v>
                </c:pt>
                <c:pt idx="14">
                  <c:v>5.1789399999999963</c:v>
                </c:pt>
                <c:pt idx="15">
                  <c:v>5.1780799999999996</c:v>
                </c:pt>
                <c:pt idx="16">
                  <c:v>5.1772200000000002</c:v>
                </c:pt>
                <c:pt idx="17">
                  <c:v>5.1763500000000002</c:v>
                </c:pt>
                <c:pt idx="18">
                  <c:v>5.1754899999999964</c:v>
                </c:pt>
                <c:pt idx="19">
                  <c:v>5.1746299999999996</c:v>
                </c:pt>
                <c:pt idx="20">
                  <c:v>5.1737700000000002</c:v>
                </c:pt>
                <c:pt idx="21">
                  <c:v>5.1728999999999985</c:v>
                </c:pt>
                <c:pt idx="22">
                  <c:v>5.17204</c:v>
                </c:pt>
                <c:pt idx="23">
                  <c:v>5.1711799999999997</c:v>
                </c:pt>
                <c:pt idx="24">
                  <c:v>5.1703200000000002</c:v>
                </c:pt>
                <c:pt idx="25">
                  <c:v>5.1694599999999964</c:v>
                </c:pt>
                <c:pt idx="26">
                  <c:v>5.1685999999999961</c:v>
                </c:pt>
                <c:pt idx="27">
                  <c:v>5.1677299999999962</c:v>
                </c:pt>
                <c:pt idx="28">
                  <c:v>5.1668699999999985</c:v>
                </c:pt>
                <c:pt idx="29">
                  <c:v>5.1660099999999964</c:v>
                </c:pt>
                <c:pt idx="30">
                  <c:v>5.1651499999999961</c:v>
                </c:pt>
                <c:pt idx="31">
                  <c:v>5.1642899999999958</c:v>
                </c:pt>
                <c:pt idx="32">
                  <c:v>5.1634299999999964</c:v>
                </c:pt>
                <c:pt idx="33">
                  <c:v>5.1625699999999961</c:v>
                </c:pt>
                <c:pt idx="34">
                  <c:v>5.1617099999999985</c:v>
                </c:pt>
                <c:pt idx="35">
                  <c:v>5.1608499999999964</c:v>
                </c:pt>
                <c:pt idx="36">
                  <c:v>5.1599899999999961</c:v>
                </c:pt>
                <c:pt idx="37">
                  <c:v>5.1591299999999976</c:v>
                </c:pt>
                <c:pt idx="38">
                  <c:v>5.1582699999999999</c:v>
                </c:pt>
                <c:pt idx="39">
                  <c:v>5.1574099999999961</c:v>
                </c:pt>
                <c:pt idx="40">
                  <c:v>5.1565499999999975</c:v>
                </c:pt>
                <c:pt idx="41">
                  <c:v>5.1556899999999963</c:v>
                </c:pt>
                <c:pt idx="42">
                  <c:v>5.154829999999996</c:v>
                </c:pt>
                <c:pt idx="43">
                  <c:v>5.1539699999999975</c:v>
                </c:pt>
                <c:pt idx="44">
                  <c:v>5.1531099999999963</c:v>
                </c:pt>
                <c:pt idx="45">
                  <c:v>5.1522499999999996</c:v>
                </c:pt>
                <c:pt idx="46">
                  <c:v>5.1513999999999998</c:v>
                </c:pt>
                <c:pt idx="47">
                  <c:v>5.1505399999999968</c:v>
                </c:pt>
                <c:pt idx="48">
                  <c:v>5.14968</c:v>
                </c:pt>
                <c:pt idx="49">
                  <c:v>5.1488199999999962</c:v>
                </c:pt>
                <c:pt idx="50">
                  <c:v>5.1479599999999959</c:v>
                </c:pt>
                <c:pt idx="51">
                  <c:v>5.1470999999999965</c:v>
                </c:pt>
                <c:pt idx="52">
                  <c:v>5.1462500000000002</c:v>
                </c:pt>
                <c:pt idx="53">
                  <c:v>5.1453899999999964</c:v>
                </c:pt>
                <c:pt idx="54">
                  <c:v>5.1445299999999961</c:v>
                </c:pt>
                <c:pt idx="55">
                  <c:v>5.1436700000000002</c:v>
                </c:pt>
                <c:pt idx="56">
                  <c:v>5.1428199999999968</c:v>
                </c:pt>
                <c:pt idx="57">
                  <c:v>5.1419600000000001</c:v>
                </c:pt>
                <c:pt idx="58">
                  <c:v>5.1410999999999998</c:v>
                </c:pt>
                <c:pt idx="59">
                  <c:v>5.14025</c:v>
                </c:pt>
                <c:pt idx="60">
                  <c:v>5.1393899999999997</c:v>
                </c:pt>
                <c:pt idx="61">
                  <c:v>5.1385299999999985</c:v>
                </c:pt>
                <c:pt idx="62">
                  <c:v>5.1376799999999996</c:v>
                </c:pt>
                <c:pt idx="63">
                  <c:v>5.1368200000000002</c:v>
                </c:pt>
                <c:pt idx="64">
                  <c:v>5.1359599999999963</c:v>
                </c:pt>
                <c:pt idx="65">
                  <c:v>5.1351099999999965</c:v>
                </c:pt>
                <c:pt idx="66">
                  <c:v>5.1342499999999998</c:v>
                </c:pt>
                <c:pt idx="67">
                  <c:v>5.1334</c:v>
                </c:pt>
                <c:pt idx="68">
                  <c:v>5.1325399999999961</c:v>
                </c:pt>
                <c:pt idx="69">
                  <c:v>5.1316899999999999</c:v>
                </c:pt>
                <c:pt idx="70">
                  <c:v>5.1308299999999996</c:v>
                </c:pt>
                <c:pt idx="71">
                  <c:v>5.1299799999999962</c:v>
                </c:pt>
                <c:pt idx="72">
                  <c:v>5.1291199999999968</c:v>
                </c:pt>
                <c:pt idx="73">
                  <c:v>5.1282699999999997</c:v>
                </c:pt>
                <c:pt idx="74">
                  <c:v>5.1274099999999958</c:v>
                </c:pt>
                <c:pt idx="75">
                  <c:v>5.126559999999996</c:v>
                </c:pt>
                <c:pt idx="76">
                  <c:v>5.1256999999999975</c:v>
                </c:pt>
                <c:pt idx="77">
                  <c:v>5.1248499999999959</c:v>
                </c:pt>
                <c:pt idx="78">
                  <c:v>5.1239899999999947</c:v>
                </c:pt>
                <c:pt idx="79">
                  <c:v>5.1231399999999958</c:v>
                </c:pt>
                <c:pt idx="80">
                  <c:v>5.122289999999996</c:v>
                </c:pt>
                <c:pt idx="81">
                  <c:v>5.1214299999999975</c:v>
                </c:pt>
                <c:pt idx="82">
                  <c:v>5.1205799999999959</c:v>
                </c:pt>
                <c:pt idx="83">
                  <c:v>5.1197299999999997</c:v>
                </c:pt>
                <c:pt idx="84">
                  <c:v>5.1188699999999985</c:v>
                </c:pt>
                <c:pt idx="85">
                  <c:v>5.118019999999996</c:v>
                </c:pt>
                <c:pt idx="86">
                  <c:v>5.1171699999999962</c:v>
                </c:pt>
                <c:pt idx="87">
                  <c:v>5.1163099999999995</c:v>
                </c:pt>
                <c:pt idx="88">
                  <c:v>5.1154599999999961</c:v>
                </c:pt>
                <c:pt idx="89">
                  <c:v>5.1146099999999963</c:v>
                </c:pt>
                <c:pt idx="90">
                  <c:v>5.1137600000000001</c:v>
                </c:pt>
                <c:pt idx="91">
                  <c:v>5.1128999999999962</c:v>
                </c:pt>
                <c:pt idx="92">
                  <c:v>5.1120499999999964</c:v>
                </c:pt>
                <c:pt idx="93">
                  <c:v>5.1112000000000002</c:v>
                </c:pt>
                <c:pt idx="94">
                  <c:v>5.1103499999999995</c:v>
                </c:pt>
                <c:pt idx="95">
                  <c:v>5.1094999999999997</c:v>
                </c:pt>
                <c:pt idx="96">
                  <c:v>5.1086499999999999</c:v>
                </c:pt>
                <c:pt idx="97">
                  <c:v>5.1077899999999961</c:v>
                </c:pt>
                <c:pt idx="98">
                  <c:v>5.1069399999999963</c:v>
                </c:pt>
                <c:pt idx="99">
                  <c:v>5.10609</c:v>
                </c:pt>
                <c:pt idx="100">
                  <c:v>5.1052400000000002</c:v>
                </c:pt>
                <c:pt idx="101">
                  <c:v>5.1043899999999969</c:v>
                </c:pt>
                <c:pt idx="102">
                  <c:v>5.1035399999999962</c:v>
                </c:pt>
                <c:pt idx="103">
                  <c:v>5.1026899999999964</c:v>
                </c:pt>
                <c:pt idx="104">
                  <c:v>5.1018400000000002</c:v>
                </c:pt>
                <c:pt idx="105">
                  <c:v>5.1009899999999968</c:v>
                </c:pt>
                <c:pt idx="106">
                  <c:v>5.1001399999999961</c:v>
                </c:pt>
                <c:pt idx="107">
                  <c:v>5.0992899999999999</c:v>
                </c:pt>
                <c:pt idx="108">
                  <c:v>5.0984400000000001</c:v>
                </c:pt>
                <c:pt idx="109">
                  <c:v>5.0975899999999958</c:v>
                </c:pt>
                <c:pt idx="110">
                  <c:v>5.0967399999999996</c:v>
                </c:pt>
                <c:pt idx="111">
                  <c:v>5.0958899999999963</c:v>
                </c:pt>
                <c:pt idx="112">
                  <c:v>5.09504</c:v>
                </c:pt>
                <c:pt idx="113">
                  <c:v>5.0941899999999958</c:v>
                </c:pt>
                <c:pt idx="114">
                  <c:v>5.0933400000000004</c:v>
                </c:pt>
                <c:pt idx="115">
                  <c:v>5.0924899999999962</c:v>
                </c:pt>
                <c:pt idx="116">
                  <c:v>5.0916500000000013</c:v>
                </c:pt>
                <c:pt idx="117">
                  <c:v>5.0907999999999998</c:v>
                </c:pt>
                <c:pt idx="118">
                  <c:v>5.08995</c:v>
                </c:pt>
                <c:pt idx="119">
                  <c:v>5.0891000000000002</c:v>
                </c:pt>
                <c:pt idx="120">
                  <c:v>5.0882500000000004</c:v>
                </c:pt>
                <c:pt idx="121">
                  <c:v>5.0873999999999997</c:v>
                </c:pt>
                <c:pt idx="122">
                  <c:v>5.0865600000000004</c:v>
                </c:pt>
                <c:pt idx="123">
                  <c:v>5.0857099999999997</c:v>
                </c:pt>
                <c:pt idx="124">
                  <c:v>5.0848599999999964</c:v>
                </c:pt>
                <c:pt idx="125">
                  <c:v>5.0840099999999975</c:v>
                </c:pt>
                <c:pt idx="126">
                  <c:v>5.08317</c:v>
                </c:pt>
                <c:pt idx="127">
                  <c:v>5.0823200000000002</c:v>
                </c:pt>
                <c:pt idx="128">
                  <c:v>5.0814700000000004</c:v>
                </c:pt>
                <c:pt idx="129">
                  <c:v>5.0806300000000002</c:v>
                </c:pt>
                <c:pt idx="130">
                  <c:v>5.0797800000000004</c:v>
                </c:pt>
                <c:pt idx="131">
                  <c:v>5.0789299999999997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'Res_Astr.Air.Pb'!$F$4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'Res_Astr.Air.Pb'!$F$5:$F$136</c:f>
              <c:numCache>
                <c:formatCode>0.00E+00</c:formatCode>
                <c:ptCount val="132"/>
                <c:pt idx="0">
                  <c:v>5.7091799999999999</c:v>
                </c:pt>
                <c:pt idx="1">
                  <c:v>5.1822499999999998</c:v>
                </c:pt>
                <c:pt idx="2">
                  <c:v>4.8627599999999962</c:v>
                </c:pt>
                <c:pt idx="3">
                  <c:v>4.4695900000000002</c:v>
                </c:pt>
                <c:pt idx="4">
                  <c:v>3.9200300000000001</c:v>
                </c:pt>
                <c:pt idx="5">
                  <c:v>3.5183800000000001</c:v>
                </c:pt>
                <c:pt idx="6">
                  <c:v>3.6924099999999984</c:v>
                </c:pt>
                <c:pt idx="7">
                  <c:v>4.5504199999999964</c:v>
                </c:pt>
                <c:pt idx="8">
                  <c:v>5.7121199999999961</c:v>
                </c:pt>
                <c:pt idx="9">
                  <c:v>6.5858400000000001</c:v>
                </c:pt>
                <c:pt idx="10">
                  <c:v>6.8225099999999959</c:v>
                </c:pt>
                <c:pt idx="11">
                  <c:v>6.5211600000000001</c:v>
                </c:pt>
                <c:pt idx="12">
                  <c:v>6.0282099999999996</c:v>
                </c:pt>
                <c:pt idx="13">
                  <c:v>5.5740999999999996</c:v>
                </c:pt>
                <c:pt idx="14">
                  <c:v>5.120599999999996</c:v>
                </c:pt>
                <c:pt idx="15">
                  <c:v>4.54047</c:v>
                </c:pt>
                <c:pt idx="16">
                  <c:v>3.8974499999999979</c:v>
                </c:pt>
                <c:pt idx="17">
                  <c:v>3.502609999999998</c:v>
                </c:pt>
                <c:pt idx="18">
                  <c:v>3.67109</c:v>
                </c:pt>
                <c:pt idx="19">
                  <c:v>4.4213500000000003</c:v>
                </c:pt>
                <c:pt idx="20">
                  <c:v>5.4191399999999996</c:v>
                </c:pt>
                <c:pt idx="21">
                  <c:v>6.2212399999999999</c:v>
                </c:pt>
                <c:pt idx="22">
                  <c:v>6.58277</c:v>
                </c:pt>
                <c:pt idx="23">
                  <c:v>6.5502099999999999</c:v>
                </c:pt>
                <c:pt idx="24">
                  <c:v>6.2956300000000001</c:v>
                </c:pt>
                <c:pt idx="25">
                  <c:v>5.90313</c:v>
                </c:pt>
                <c:pt idx="26">
                  <c:v>5.3366700000000034</c:v>
                </c:pt>
                <c:pt idx="27">
                  <c:v>4.5988999999999995</c:v>
                </c:pt>
                <c:pt idx="28">
                  <c:v>3.8771900000000001</c:v>
                </c:pt>
                <c:pt idx="29">
                  <c:v>3.4882300000000002</c:v>
                </c:pt>
                <c:pt idx="30">
                  <c:v>3.6519599999999981</c:v>
                </c:pt>
                <c:pt idx="31">
                  <c:v>4.3110499999999998</c:v>
                </c:pt>
                <c:pt idx="32">
                  <c:v>5.1701699999999997</c:v>
                </c:pt>
                <c:pt idx="33">
                  <c:v>5.9115599999999997</c:v>
                </c:pt>
                <c:pt idx="34">
                  <c:v>6.3783899999999996</c:v>
                </c:pt>
                <c:pt idx="35">
                  <c:v>6.5727200000000003</c:v>
                </c:pt>
                <c:pt idx="36">
                  <c:v>6.5194200000000002</c:v>
                </c:pt>
                <c:pt idx="37">
                  <c:v>6.1790500000000002</c:v>
                </c:pt>
                <c:pt idx="38">
                  <c:v>5.5173999999999985</c:v>
                </c:pt>
                <c:pt idx="39">
                  <c:v>4.6467999999999998</c:v>
                </c:pt>
                <c:pt idx="40">
                  <c:v>3.8588999999999984</c:v>
                </c:pt>
                <c:pt idx="41">
                  <c:v>3.4750099999999984</c:v>
                </c:pt>
                <c:pt idx="42">
                  <c:v>3.63469</c:v>
                </c:pt>
                <c:pt idx="43">
                  <c:v>4.2166100000000002</c:v>
                </c:pt>
                <c:pt idx="44">
                  <c:v>4.9584200000000003</c:v>
                </c:pt>
                <c:pt idx="45">
                  <c:v>5.6483600000000003</c:v>
                </c:pt>
                <c:pt idx="46">
                  <c:v>6.2039099999999996</c:v>
                </c:pt>
                <c:pt idx="47">
                  <c:v>6.5896900000000036</c:v>
                </c:pt>
                <c:pt idx="48">
                  <c:v>6.7063000000000024</c:v>
                </c:pt>
                <c:pt idx="49">
                  <c:v>6.4100400000000004</c:v>
                </c:pt>
                <c:pt idx="50">
                  <c:v>5.6682499999999996</c:v>
                </c:pt>
                <c:pt idx="51">
                  <c:v>4.6857999999999995</c:v>
                </c:pt>
                <c:pt idx="52">
                  <c:v>3.8422599999999973</c:v>
                </c:pt>
                <c:pt idx="53">
                  <c:v>3.46278</c:v>
                </c:pt>
                <c:pt idx="54">
                  <c:v>3.6189900000000002</c:v>
                </c:pt>
                <c:pt idx="55">
                  <c:v>4.1356000000000002</c:v>
                </c:pt>
                <c:pt idx="56">
                  <c:v>4.7781700000000003</c:v>
                </c:pt>
                <c:pt idx="57">
                  <c:v>5.4244499999999976</c:v>
                </c:pt>
                <c:pt idx="58">
                  <c:v>6.0547199999999961</c:v>
                </c:pt>
                <c:pt idx="59">
                  <c:v>6.6019899999999963</c:v>
                </c:pt>
                <c:pt idx="60">
                  <c:v>6.8619799999999964</c:v>
                </c:pt>
                <c:pt idx="61">
                  <c:v>6.6030299999999995</c:v>
                </c:pt>
                <c:pt idx="62">
                  <c:v>5.7938299999999998</c:v>
                </c:pt>
                <c:pt idx="63">
                  <c:v>4.7172700000000001</c:v>
                </c:pt>
                <c:pt idx="64">
                  <c:v>3.8270399999999998</c:v>
                </c:pt>
                <c:pt idx="65">
                  <c:v>3.45139</c:v>
                </c:pt>
                <c:pt idx="66">
                  <c:v>3.6046299999999998</c:v>
                </c:pt>
                <c:pt idx="67">
                  <c:v>4.0659499999999964</c:v>
                </c:pt>
                <c:pt idx="68">
                  <c:v>4.6245399999999925</c:v>
                </c:pt>
                <c:pt idx="69">
                  <c:v>5.2337800000000003</c:v>
                </c:pt>
                <c:pt idx="70">
                  <c:v>5.9269299999999996</c:v>
                </c:pt>
                <c:pt idx="71">
                  <c:v>6.6103299999999985</c:v>
                </c:pt>
                <c:pt idx="72">
                  <c:v>6.9912700000000036</c:v>
                </c:pt>
                <c:pt idx="73">
                  <c:v>6.7638999999999996</c:v>
                </c:pt>
                <c:pt idx="74">
                  <c:v>5.8980499999999996</c:v>
                </c:pt>
                <c:pt idx="75">
                  <c:v>4.7423900000000003</c:v>
                </c:pt>
                <c:pt idx="76">
                  <c:v>3.813009999999998</c:v>
                </c:pt>
                <c:pt idx="77">
                  <c:v>3.4407100000000002</c:v>
                </c:pt>
                <c:pt idx="78">
                  <c:v>3.5913900000000001</c:v>
                </c:pt>
                <c:pt idx="79">
                  <c:v>4.0058999999999996</c:v>
                </c:pt>
                <c:pt idx="80">
                  <c:v>4.4934500000000002</c:v>
                </c:pt>
                <c:pt idx="81">
                  <c:v>5.0712200000000038</c:v>
                </c:pt>
                <c:pt idx="82">
                  <c:v>5.81724</c:v>
                </c:pt>
                <c:pt idx="83">
                  <c:v>6.6153299999999975</c:v>
                </c:pt>
                <c:pt idx="84">
                  <c:v>7.0982500000000002</c:v>
                </c:pt>
                <c:pt idx="85">
                  <c:v>6.8976099999999985</c:v>
                </c:pt>
                <c:pt idx="86">
                  <c:v>5.9842000000000004</c:v>
                </c:pt>
                <c:pt idx="87">
                  <c:v>4.7621199999999968</c:v>
                </c:pt>
                <c:pt idx="88">
                  <c:v>3.8</c:v>
                </c:pt>
                <c:pt idx="89">
                  <c:v>3.4306399999999981</c:v>
                </c:pt>
                <c:pt idx="90">
                  <c:v>3.57911</c:v>
                </c:pt>
                <c:pt idx="91">
                  <c:v>3.9539800000000001</c:v>
                </c:pt>
                <c:pt idx="92">
                  <c:v>4.3814099999999998</c:v>
                </c:pt>
                <c:pt idx="93">
                  <c:v>4.9324500000000002</c:v>
                </c:pt>
                <c:pt idx="94">
                  <c:v>5.7228499999999976</c:v>
                </c:pt>
                <c:pt idx="95">
                  <c:v>6.6175199999999936</c:v>
                </c:pt>
                <c:pt idx="96">
                  <c:v>7.1863599999999996</c:v>
                </c:pt>
                <c:pt idx="97">
                  <c:v>7.0083399999999996</c:v>
                </c:pt>
                <c:pt idx="98">
                  <c:v>6.0550699999999997</c:v>
                </c:pt>
                <c:pt idx="99">
                  <c:v>4.7773199999999996</c:v>
                </c:pt>
                <c:pt idx="100">
                  <c:v>3.7878400000000001</c:v>
                </c:pt>
                <c:pt idx="101">
                  <c:v>3.4210799999999981</c:v>
                </c:pt>
                <c:pt idx="102">
                  <c:v>3.5676399999999999</c:v>
                </c:pt>
                <c:pt idx="103">
                  <c:v>3.9089399999999999</c:v>
                </c:pt>
                <c:pt idx="104">
                  <c:v>4.2854900000000002</c:v>
                </c:pt>
                <c:pt idx="105">
                  <c:v>4.8137999999999996</c:v>
                </c:pt>
                <c:pt idx="106">
                  <c:v>5.6414200000000001</c:v>
                </c:pt>
                <c:pt idx="107">
                  <c:v>6.6173299999999964</c:v>
                </c:pt>
                <c:pt idx="108">
                  <c:v>7.2585199999999963</c:v>
                </c:pt>
                <c:pt idx="109">
                  <c:v>7.0996400000000035</c:v>
                </c:pt>
                <c:pt idx="110">
                  <c:v>6.1130299999999975</c:v>
                </c:pt>
                <c:pt idx="111">
                  <c:v>4.7886700000000024</c:v>
                </c:pt>
                <c:pt idx="112">
                  <c:v>3.776409999999998</c:v>
                </c:pt>
                <c:pt idx="113">
                  <c:v>3.4119599999999979</c:v>
                </c:pt>
                <c:pt idx="114">
                  <c:v>3.5568599999999964</c:v>
                </c:pt>
                <c:pt idx="115">
                  <c:v>3.86972</c:v>
                </c:pt>
                <c:pt idx="116">
                  <c:v>4.2031999999999998</c:v>
                </c:pt>
                <c:pt idx="117">
                  <c:v>4.7121699999999995</c:v>
                </c:pt>
                <c:pt idx="118">
                  <c:v>5.5709499999999998</c:v>
                </c:pt>
                <c:pt idx="119">
                  <c:v>6.6151199999999948</c:v>
                </c:pt>
                <c:pt idx="120">
                  <c:v>7.3171899999999948</c:v>
                </c:pt>
                <c:pt idx="121">
                  <c:v>7.1745199999999958</c:v>
                </c:pt>
                <c:pt idx="122">
                  <c:v>6.1600599999999961</c:v>
                </c:pt>
                <c:pt idx="123">
                  <c:v>4.7967700000000004</c:v>
                </c:pt>
                <c:pt idx="124">
                  <c:v>3.7656000000000001</c:v>
                </c:pt>
                <c:pt idx="125">
                  <c:v>3.4032100000000001</c:v>
                </c:pt>
                <c:pt idx="126">
                  <c:v>3.5466699999999984</c:v>
                </c:pt>
                <c:pt idx="127">
                  <c:v>3.8354199999999978</c:v>
                </c:pt>
                <c:pt idx="128">
                  <c:v>4.1324499999999995</c:v>
                </c:pt>
                <c:pt idx="129">
                  <c:v>4.6249299999999938</c:v>
                </c:pt>
                <c:pt idx="130">
                  <c:v>5.5097500000000004</c:v>
                </c:pt>
                <c:pt idx="131">
                  <c:v>6.6112299999999999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44832"/>
        <c:axId val="95546368"/>
      </c:scatterChart>
      <c:valAx>
        <c:axId val="95544832"/>
        <c:scaling>
          <c:orientation val="minMax"/>
        </c:scaling>
        <c:delete val="0"/>
        <c:axPos val="b"/>
        <c:majorTickMark val="out"/>
        <c:minorTickMark val="none"/>
        <c:tickLblPos val="nextTo"/>
        <c:crossAx val="95546368"/>
        <c:crosses val="autoZero"/>
        <c:crossBetween val="midCat"/>
      </c:valAx>
      <c:valAx>
        <c:axId val="95546368"/>
        <c:scaling>
          <c:orientation val="minMax"/>
          <c:max val="16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5448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'Res_Astr.Air.Pb_1990-1997'!$D$4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'Res_Astr.Air.Pb_1990-1997'!$D$5:$D$97</c:f>
              <c:numCache>
                <c:formatCode>0.00E+00</c:formatCode>
                <c:ptCount val="93"/>
                <c:pt idx="0">
                  <c:v>12.838000000000001</c:v>
                </c:pt>
                <c:pt idx="1">
                  <c:v>12.354000000000006</c:v>
                </c:pt>
                <c:pt idx="2">
                  <c:v>11.893800000000002</c:v>
                </c:pt>
                <c:pt idx="3">
                  <c:v>11.456300000000002</c:v>
                </c:pt>
                <c:pt idx="4">
                  <c:v>11.0404</c:v>
                </c:pt>
                <c:pt idx="5">
                  <c:v>10.645100000000001</c:v>
                </c:pt>
                <c:pt idx="6">
                  <c:v>10.269500000000004</c:v>
                </c:pt>
                <c:pt idx="7">
                  <c:v>9.9125900000000087</c:v>
                </c:pt>
                <c:pt idx="8">
                  <c:v>9.5735600000000005</c:v>
                </c:pt>
                <c:pt idx="9">
                  <c:v>9.251570000000001</c:v>
                </c:pt>
                <c:pt idx="10">
                  <c:v>8.9458000000000002</c:v>
                </c:pt>
                <c:pt idx="11">
                  <c:v>8.6555300000000095</c:v>
                </c:pt>
                <c:pt idx="12">
                  <c:v>8.3800100000000004</c:v>
                </c:pt>
                <c:pt idx="13">
                  <c:v>8.1185700000000001</c:v>
                </c:pt>
                <c:pt idx="14">
                  <c:v>7.8705499999999997</c:v>
                </c:pt>
                <c:pt idx="15">
                  <c:v>7.6353299999999997</c:v>
                </c:pt>
                <c:pt idx="16">
                  <c:v>7.4123200000000002</c:v>
                </c:pt>
                <c:pt idx="17">
                  <c:v>7.2009400000000001</c:v>
                </c:pt>
                <c:pt idx="18">
                  <c:v>7.00068</c:v>
                </c:pt>
                <c:pt idx="19">
                  <c:v>6.8109999999999964</c:v>
                </c:pt>
                <c:pt idx="20">
                  <c:v>6.6314200000000003</c:v>
                </c:pt>
                <c:pt idx="21">
                  <c:v>6.4614799999999999</c:v>
                </c:pt>
                <c:pt idx="22">
                  <c:v>6.3007299999999997</c:v>
                </c:pt>
                <c:pt idx="23">
                  <c:v>6.1487499999999997</c:v>
                </c:pt>
                <c:pt idx="24">
                  <c:v>6.0051299999999985</c:v>
                </c:pt>
                <c:pt idx="25">
                  <c:v>5.8694999999999995</c:v>
                </c:pt>
                <c:pt idx="26">
                  <c:v>5.7414800000000001</c:v>
                </c:pt>
                <c:pt idx="27">
                  <c:v>5.6207299999999965</c:v>
                </c:pt>
                <c:pt idx="28">
                  <c:v>5.50692</c:v>
                </c:pt>
                <c:pt idx="29">
                  <c:v>5.3997299999999999</c:v>
                </c:pt>
                <c:pt idx="30">
                  <c:v>5.2988600000000003</c:v>
                </c:pt>
                <c:pt idx="31">
                  <c:v>5.2040199999999963</c:v>
                </c:pt>
                <c:pt idx="32">
                  <c:v>5.1149399999999936</c:v>
                </c:pt>
                <c:pt idx="33">
                  <c:v>5.0313600000000038</c:v>
                </c:pt>
                <c:pt idx="34">
                  <c:v>4.9530200000000004</c:v>
                </c:pt>
                <c:pt idx="35">
                  <c:v>4.8797100000000002</c:v>
                </c:pt>
                <c:pt idx="36">
                  <c:v>4.8111799999999985</c:v>
                </c:pt>
                <c:pt idx="37">
                  <c:v>4.7472300000000001</c:v>
                </c:pt>
                <c:pt idx="38">
                  <c:v>4.6876499999999997</c:v>
                </c:pt>
                <c:pt idx="39">
                  <c:v>4.63225</c:v>
                </c:pt>
                <c:pt idx="40">
                  <c:v>4.5808299999999997</c:v>
                </c:pt>
                <c:pt idx="41">
                  <c:v>4.5332400000000037</c:v>
                </c:pt>
                <c:pt idx="42">
                  <c:v>4.4892900000000031</c:v>
                </c:pt>
                <c:pt idx="43">
                  <c:v>4.4488300000000001</c:v>
                </c:pt>
                <c:pt idx="44">
                  <c:v>4.4117000000000024</c:v>
                </c:pt>
                <c:pt idx="45">
                  <c:v>4.3777600000000003</c:v>
                </c:pt>
                <c:pt idx="46">
                  <c:v>4.3468799999999996</c:v>
                </c:pt>
                <c:pt idx="47">
                  <c:v>4.3189099999999963</c:v>
                </c:pt>
                <c:pt idx="48">
                  <c:v>4.2937399999999997</c:v>
                </c:pt>
                <c:pt idx="49">
                  <c:v>4.2712500000000038</c:v>
                </c:pt>
                <c:pt idx="50">
                  <c:v>4.2513199999999998</c:v>
                </c:pt>
                <c:pt idx="51">
                  <c:v>4.2338399999999998</c:v>
                </c:pt>
                <c:pt idx="52">
                  <c:v>4.2187200000000002</c:v>
                </c:pt>
                <c:pt idx="53">
                  <c:v>4.2058499999999999</c:v>
                </c:pt>
                <c:pt idx="54">
                  <c:v>4.1951299999999963</c:v>
                </c:pt>
                <c:pt idx="55">
                  <c:v>4.18649</c:v>
                </c:pt>
                <c:pt idx="56">
                  <c:v>4.1798400000000004</c:v>
                </c:pt>
                <c:pt idx="57">
                  <c:v>4.1750999999999996</c:v>
                </c:pt>
                <c:pt idx="58">
                  <c:v>4.1721799999999964</c:v>
                </c:pt>
                <c:pt idx="59">
                  <c:v>4.1710200000000004</c:v>
                </c:pt>
                <c:pt idx="60">
                  <c:v>4.1715600000000004</c:v>
                </c:pt>
                <c:pt idx="61">
                  <c:v>4.1737099999999998</c:v>
                </c:pt>
                <c:pt idx="62">
                  <c:v>4.1774199999999961</c:v>
                </c:pt>
                <c:pt idx="63">
                  <c:v>4.1826400000000001</c:v>
                </c:pt>
                <c:pt idx="64">
                  <c:v>4.1893000000000002</c:v>
                </c:pt>
                <c:pt idx="65">
                  <c:v>4.1973499999999975</c:v>
                </c:pt>
                <c:pt idx="66">
                  <c:v>4.2067300000000003</c:v>
                </c:pt>
                <c:pt idx="67">
                  <c:v>4.2174099999999966</c:v>
                </c:pt>
                <c:pt idx="68">
                  <c:v>4.22933</c:v>
                </c:pt>
                <c:pt idx="69">
                  <c:v>4.2424600000000003</c:v>
                </c:pt>
                <c:pt idx="70">
                  <c:v>4.2567399999999997</c:v>
                </c:pt>
                <c:pt idx="71">
                  <c:v>4.2721299999999998</c:v>
                </c:pt>
                <c:pt idx="72">
                  <c:v>4.2886100000000003</c:v>
                </c:pt>
                <c:pt idx="73">
                  <c:v>4.3061400000000001</c:v>
                </c:pt>
                <c:pt idx="74">
                  <c:v>4.3246699999999985</c:v>
                </c:pt>
                <c:pt idx="75">
                  <c:v>4.3441899999999958</c:v>
                </c:pt>
                <c:pt idx="76">
                  <c:v>4.3646499999999975</c:v>
                </c:pt>
                <c:pt idx="77">
                  <c:v>4.3860400000000004</c:v>
                </c:pt>
                <c:pt idx="78">
                  <c:v>4.4083100000000002</c:v>
                </c:pt>
                <c:pt idx="79">
                  <c:v>4.4314500000000034</c:v>
                </c:pt>
                <c:pt idx="80">
                  <c:v>4.4554299999999998</c:v>
                </c:pt>
                <c:pt idx="81">
                  <c:v>4.4802300000000024</c:v>
                </c:pt>
                <c:pt idx="82">
                  <c:v>4.5058199999999964</c:v>
                </c:pt>
                <c:pt idx="83">
                  <c:v>4.5321899999999964</c:v>
                </c:pt>
                <c:pt idx="84">
                  <c:v>4.5593199999999996</c:v>
                </c:pt>
                <c:pt idx="85">
                  <c:v>4.5871699999999995</c:v>
                </c:pt>
                <c:pt idx="86">
                  <c:v>4.6157499999999985</c:v>
                </c:pt>
                <c:pt idx="87">
                  <c:v>4.6450299999999975</c:v>
                </c:pt>
                <c:pt idx="88">
                  <c:v>4.6749899999999958</c:v>
                </c:pt>
                <c:pt idx="89">
                  <c:v>4.7056199999999997</c:v>
                </c:pt>
                <c:pt idx="90">
                  <c:v>4.73691</c:v>
                </c:pt>
                <c:pt idx="91">
                  <c:v>4.76884</c:v>
                </c:pt>
                <c:pt idx="92">
                  <c:v>4.8014000000000001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'Res_Astr.Air.Pb_1990-1997'!$F$4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'Res_Astr.Air.Pb_1990-1997'!$F$5:$F$97</c:f>
              <c:numCache>
                <c:formatCode>0.00E+00</c:formatCode>
                <c:ptCount val="93"/>
                <c:pt idx="0">
                  <c:v>15.463700000000006</c:v>
                </c:pt>
                <c:pt idx="1">
                  <c:v>14.355500000000015</c:v>
                </c:pt>
                <c:pt idx="2">
                  <c:v>12.734</c:v>
                </c:pt>
                <c:pt idx="3">
                  <c:v>10.8367</c:v>
                </c:pt>
                <c:pt idx="4">
                  <c:v>9.1316000000000006</c:v>
                </c:pt>
                <c:pt idx="5">
                  <c:v>8.0959200000000013</c:v>
                </c:pt>
                <c:pt idx="6">
                  <c:v>7.9442199999999996</c:v>
                </c:pt>
                <c:pt idx="7">
                  <c:v>8.5028700000000015</c:v>
                </c:pt>
                <c:pt idx="8">
                  <c:v>9.3214300000000048</c:v>
                </c:pt>
                <c:pt idx="9">
                  <c:v>9.9421300000000006</c:v>
                </c:pt>
                <c:pt idx="10">
                  <c:v>10.1403</c:v>
                </c:pt>
                <c:pt idx="11">
                  <c:v>9.9748000000000001</c:v>
                </c:pt>
                <c:pt idx="12">
                  <c:v>9.6331199999999999</c:v>
                </c:pt>
                <c:pt idx="13">
                  <c:v>9.2174800000000001</c:v>
                </c:pt>
                <c:pt idx="14">
                  <c:v>8.6624200000000027</c:v>
                </c:pt>
                <c:pt idx="15">
                  <c:v>7.8575999999999961</c:v>
                </c:pt>
                <c:pt idx="16">
                  <c:v>6.85527</c:v>
                </c:pt>
                <c:pt idx="17">
                  <c:v>5.9464100000000002</c:v>
                </c:pt>
                <c:pt idx="18">
                  <c:v>5.4950400000000004</c:v>
                </c:pt>
                <c:pt idx="19">
                  <c:v>5.6497799999999998</c:v>
                </c:pt>
                <c:pt idx="20">
                  <c:v>6.1936099999999996</c:v>
                </c:pt>
                <c:pt idx="21">
                  <c:v>6.6929099999999959</c:v>
                </c:pt>
                <c:pt idx="22">
                  <c:v>6.8363399999999999</c:v>
                </c:pt>
                <c:pt idx="23">
                  <c:v>6.6629499999999959</c:v>
                </c:pt>
                <c:pt idx="24">
                  <c:v>6.4657299999999998</c:v>
                </c:pt>
                <c:pt idx="25">
                  <c:v>6.4599299999999999</c:v>
                </c:pt>
                <c:pt idx="26">
                  <c:v>6.54</c:v>
                </c:pt>
                <c:pt idx="27">
                  <c:v>6.3748699999999996</c:v>
                </c:pt>
                <c:pt idx="28">
                  <c:v>5.7616500000000004</c:v>
                </c:pt>
                <c:pt idx="29">
                  <c:v>4.8893800000000001</c:v>
                </c:pt>
                <c:pt idx="30">
                  <c:v>4.2314800000000004</c:v>
                </c:pt>
                <c:pt idx="31">
                  <c:v>4.1431099999999965</c:v>
                </c:pt>
                <c:pt idx="32">
                  <c:v>4.5418500000000002</c:v>
                </c:pt>
                <c:pt idx="33">
                  <c:v>4.9890100000000004</c:v>
                </c:pt>
                <c:pt idx="34">
                  <c:v>5.1051299999999964</c:v>
                </c:pt>
                <c:pt idx="35">
                  <c:v>4.9188599999999996</c:v>
                </c:pt>
                <c:pt idx="36">
                  <c:v>4.8020299999999985</c:v>
                </c:pt>
                <c:pt idx="37">
                  <c:v>5.0498900000000004</c:v>
                </c:pt>
                <c:pt idx="38">
                  <c:v>5.5271899999999947</c:v>
                </c:pt>
                <c:pt idx="39">
                  <c:v>5.7507599999999996</c:v>
                </c:pt>
                <c:pt idx="40">
                  <c:v>5.3502999999999998</c:v>
                </c:pt>
                <c:pt idx="41">
                  <c:v>4.4603900000000003</c:v>
                </c:pt>
                <c:pt idx="42">
                  <c:v>3.6441300000000019</c:v>
                </c:pt>
                <c:pt idx="43">
                  <c:v>3.4010499999999979</c:v>
                </c:pt>
                <c:pt idx="44">
                  <c:v>3.7283200000000019</c:v>
                </c:pt>
                <c:pt idx="45">
                  <c:v>4.1638299999999964</c:v>
                </c:pt>
                <c:pt idx="46">
                  <c:v>4.2683900000000001</c:v>
                </c:pt>
                <c:pt idx="47">
                  <c:v>4.0655299999999963</c:v>
                </c:pt>
                <c:pt idx="48">
                  <c:v>3.9931199999999998</c:v>
                </c:pt>
                <c:pt idx="49">
                  <c:v>4.4096000000000037</c:v>
                </c:pt>
                <c:pt idx="50">
                  <c:v>5.1550599999999962</c:v>
                </c:pt>
                <c:pt idx="51">
                  <c:v>5.6298099999999964</c:v>
                </c:pt>
                <c:pt idx="52">
                  <c:v>5.34267</c:v>
                </c:pt>
                <c:pt idx="53">
                  <c:v>4.4007000000000014</c:v>
                </c:pt>
                <c:pt idx="54">
                  <c:v>3.44861</c:v>
                </c:pt>
                <c:pt idx="55">
                  <c:v>3.09843</c:v>
                </c:pt>
                <c:pt idx="56">
                  <c:v>3.3965499999999973</c:v>
                </c:pt>
                <c:pt idx="57">
                  <c:v>3.8449599999999982</c:v>
                </c:pt>
                <c:pt idx="58">
                  <c:v>3.9472</c:v>
                </c:pt>
                <c:pt idx="59">
                  <c:v>3.7246899999999998</c:v>
                </c:pt>
                <c:pt idx="60">
                  <c:v>3.6764399999999982</c:v>
                </c:pt>
                <c:pt idx="61">
                  <c:v>4.2166500000000013</c:v>
                </c:pt>
                <c:pt idx="62">
                  <c:v>5.1627099999999961</c:v>
                </c:pt>
                <c:pt idx="63">
                  <c:v>5.8150199999999961</c:v>
                </c:pt>
                <c:pt idx="64">
                  <c:v>5.5848199999999961</c:v>
                </c:pt>
                <c:pt idx="65">
                  <c:v>4.5670799999999963</c:v>
                </c:pt>
                <c:pt idx="66">
                  <c:v>3.486819999999998</c:v>
                </c:pt>
                <c:pt idx="67">
                  <c:v>3.0541100000000001</c:v>
                </c:pt>
                <c:pt idx="68">
                  <c:v>3.3479399999999999</c:v>
                </c:pt>
                <c:pt idx="69">
                  <c:v>3.8250699999999984</c:v>
                </c:pt>
                <c:pt idx="70">
                  <c:v>3.93059</c:v>
                </c:pt>
                <c:pt idx="71">
                  <c:v>3.6856200000000001</c:v>
                </c:pt>
                <c:pt idx="72">
                  <c:v>3.6501199999999998</c:v>
                </c:pt>
                <c:pt idx="73">
                  <c:v>4.2919400000000003</c:v>
                </c:pt>
                <c:pt idx="74">
                  <c:v>5.4060199999999998</c:v>
                </c:pt>
                <c:pt idx="75">
                  <c:v>6.1984799999999964</c:v>
                </c:pt>
                <c:pt idx="76">
                  <c:v>5.9929199999999963</c:v>
                </c:pt>
                <c:pt idx="77">
                  <c:v>4.8811999999999998</c:v>
                </c:pt>
                <c:pt idx="78">
                  <c:v>3.6716199999999981</c:v>
                </c:pt>
                <c:pt idx="79">
                  <c:v>3.1677800000000018</c:v>
                </c:pt>
                <c:pt idx="80">
                  <c:v>3.4725199999999981</c:v>
                </c:pt>
                <c:pt idx="81">
                  <c:v>3.9895</c:v>
                </c:pt>
                <c:pt idx="82">
                  <c:v>4.1019299999999985</c:v>
                </c:pt>
                <c:pt idx="83">
                  <c:v>3.831719999999998</c:v>
                </c:pt>
                <c:pt idx="84">
                  <c:v>3.8024799999999979</c:v>
                </c:pt>
                <c:pt idx="85">
                  <c:v>4.5369200000000003</c:v>
                </c:pt>
                <c:pt idx="86">
                  <c:v>5.8065699999999998</c:v>
                </c:pt>
                <c:pt idx="87">
                  <c:v>6.7224999999999975</c:v>
                </c:pt>
                <c:pt idx="88">
                  <c:v>6.5227099999999965</c:v>
                </c:pt>
                <c:pt idx="89">
                  <c:v>5.3013899999999996</c:v>
                </c:pt>
                <c:pt idx="90">
                  <c:v>3.9557799999999981</c:v>
                </c:pt>
                <c:pt idx="91">
                  <c:v>3.3845900000000002</c:v>
                </c:pt>
                <c:pt idx="92">
                  <c:v>3.7101799999999998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851648"/>
        <c:axId val="95853184"/>
      </c:scatterChart>
      <c:valAx>
        <c:axId val="9585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95853184"/>
        <c:crosses val="autoZero"/>
        <c:crossBetween val="midCat"/>
      </c:valAx>
      <c:valAx>
        <c:axId val="95853184"/>
        <c:scaling>
          <c:orientation val="minMax"/>
          <c:max val="16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58516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Cd-Air'!$E$4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 Cd-Air'!$B$5:$B$136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Cd-Air'!$E$5:$E$136</c:f>
              <c:numCache>
                <c:formatCode>0.00E+00</c:formatCode>
                <c:ptCount val="132"/>
                <c:pt idx="0">
                  <c:v>0.18041800000000022</c:v>
                </c:pt>
                <c:pt idx="1">
                  <c:v>0.17821600000000018</c:v>
                </c:pt>
                <c:pt idx="2">
                  <c:v>0.17619599999999999</c:v>
                </c:pt>
                <c:pt idx="3">
                  <c:v>0.17434800000000011</c:v>
                </c:pt>
                <c:pt idx="4">
                  <c:v>0.17266400000000001</c:v>
                </c:pt>
                <c:pt idx="5">
                  <c:v>0.17113600000000001</c:v>
                </c:pt>
                <c:pt idx="6">
                  <c:v>0.16975499999999999</c:v>
                </c:pt>
                <c:pt idx="7">
                  <c:v>0.16851400000000011</c:v>
                </c:pt>
                <c:pt idx="8">
                  <c:v>0.16740700000000011</c:v>
                </c:pt>
                <c:pt idx="9">
                  <c:v>0.16642599999999999</c:v>
                </c:pt>
                <c:pt idx="10">
                  <c:v>0.16556499999999999</c:v>
                </c:pt>
                <c:pt idx="11">
                  <c:v>0.16481899999999999</c:v>
                </c:pt>
                <c:pt idx="12">
                  <c:v>0.16418099999999997</c:v>
                </c:pt>
                <c:pt idx="13">
                  <c:v>0.16364699999999999</c:v>
                </c:pt>
                <c:pt idx="14">
                  <c:v>0.16321099999999999</c:v>
                </c:pt>
                <c:pt idx="15">
                  <c:v>0.16286900000000001</c:v>
                </c:pt>
                <c:pt idx="16">
                  <c:v>0.16261700000000001</c:v>
                </c:pt>
                <c:pt idx="17">
                  <c:v>0.16244900000000018</c:v>
                </c:pt>
                <c:pt idx="18">
                  <c:v>0.16236200000000001</c:v>
                </c:pt>
                <c:pt idx="19">
                  <c:v>0.162353</c:v>
                </c:pt>
                <c:pt idx="20">
                  <c:v>0.16241700000000012</c:v>
                </c:pt>
                <c:pt idx="21">
                  <c:v>0.162552</c:v>
                </c:pt>
                <c:pt idx="22">
                  <c:v>0.16275400000000001</c:v>
                </c:pt>
                <c:pt idx="23">
                  <c:v>0.16302</c:v>
                </c:pt>
                <c:pt idx="24">
                  <c:v>0.16334699999999999</c:v>
                </c:pt>
                <c:pt idx="25">
                  <c:v>0.16373299999999999</c:v>
                </c:pt>
                <c:pt idx="26">
                  <c:v>0.16417499999999988</c:v>
                </c:pt>
                <c:pt idx="27">
                  <c:v>0.1646709999999999</c:v>
                </c:pt>
                <c:pt idx="28">
                  <c:v>0.16521800000000011</c:v>
                </c:pt>
                <c:pt idx="29">
                  <c:v>0.16581499999999999</c:v>
                </c:pt>
                <c:pt idx="30">
                  <c:v>0.16645900000000011</c:v>
                </c:pt>
                <c:pt idx="31">
                  <c:v>0.16714899999999999</c:v>
                </c:pt>
                <c:pt idx="32">
                  <c:v>0.167882</c:v>
                </c:pt>
                <c:pt idx="33">
                  <c:v>0.168658</c:v>
                </c:pt>
                <c:pt idx="34">
                  <c:v>0.16947300000000001</c:v>
                </c:pt>
                <c:pt idx="35">
                  <c:v>0.17032800000000001</c:v>
                </c:pt>
                <c:pt idx="36">
                  <c:v>0.17122100000000001</c:v>
                </c:pt>
                <c:pt idx="37">
                  <c:v>0.17214900000000011</c:v>
                </c:pt>
                <c:pt idx="38">
                  <c:v>0.17311299999999999</c:v>
                </c:pt>
                <c:pt idx="39">
                  <c:v>0.17410999999999999</c:v>
                </c:pt>
                <c:pt idx="40">
                  <c:v>0.17513999999999999</c:v>
                </c:pt>
                <c:pt idx="41">
                  <c:v>0.17620100000000011</c:v>
                </c:pt>
                <c:pt idx="42">
                  <c:v>0.17729400000000012</c:v>
                </c:pt>
                <c:pt idx="43">
                  <c:v>0.17841600000000019</c:v>
                </c:pt>
                <c:pt idx="44">
                  <c:v>0.17956700000000012</c:v>
                </c:pt>
                <c:pt idx="45">
                  <c:v>0.18074600000000018</c:v>
                </c:pt>
                <c:pt idx="46">
                  <c:v>0.18195200000000011</c:v>
                </c:pt>
                <c:pt idx="47">
                  <c:v>0.18318499999999999</c:v>
                </c:pt>
                <c:pt idx="48">
                  <c:v>0.18444400000000022</c:v>
                </c:pt>
                <c:pt idx="49">
                  <c:v>0.18572800000000012</c:v>
                </c:pt>
                <c:pt idx="50">
                  <c:v>0.18703700000000012</c:v>
                </c:pt>
                <c:pt idx="51">
                  <c:v>0.18837000000000001</c:v>
                </c:pt>
                <c:pt idx="52">
                  <c:v>0.18972700000000012</c:v>
                </c:pt>
                <c:pt idx="53">
                  <c:v>0.191107</c:v>
                </c:pt>
                <c:pt idx="54">
                  <c:v>0.19250999999999999</c:v>
                </c:pt>
                <c:pt idx="55">
                  <c:v>0.19393500000000011</c:v>
                </c:pt>
                <c:pt idx="56">
                  <c:v>0.195382</c:v>
                </c:pt>
                <c:pt idx="57">
                  <c:v>0.196851</c:v>
                </c:pt>
                <c:pt idx="58">
                  <c:v>0.19834099999999999</c:v>
                </c:pt>
                <c:pt idx="59">
                  <c:v>0.199851</c:v>
                </c:pt>
                <c:pt idx="60">
                  <c:v>0.20138300000000001</c:v>
                </c:pt>
                <c:pt idx="61">
                  <c:v>0.20293500000000012</c:v>
                </c:pt>
                <c:pt idx="62">
                  <c:v>0.20450699999999999</c:v>
                </c:pt>
                <c:pt idx="63">
                  <c:v>0.20609900000000012</c:v>
                </c:pt>
                <c:pt idx="64">
                  <c:v>0.20771100000000012</c:v>
                </c:pt>
                <c:pt idx="65">
                  <c:v>0.20934200000000011</c:v>
                </c:pt>
                <c:pt idx="66">
                  <c:v>0.21099300000000018</c:v>
                </c:pt>
                <c:pt idx="67">
                  <c:v>0.21266299999999999</c:v>
                </c:pt>
                <c:pt idx="68">
                  <c:v>0.21435199999999999</c:v>
                </c:pt>
                <c:pt idx="69">
                  <c:v>0.21606000000000011</c:v>
                </c:pt>
                <c:pt idx="70">
                  <c:v>0.21778800000000012</c:v>
                </c:pt>
                <c:pt idx="71">
                  <c:v>0.21953400000000012</c:v>
                </c:pt>
                <c:pt idx="72">
                  <c:v>0.22129799999999999</c:v>
                </c:pt>
                <c:pt idx="73">
                  <c:v>0.223082</c:v>
                </c:pt>
                <c:pt idx="74">
                  <c:v>0.224884</c:v>
                </c:pt>
                <c:pt idx="75">
                  <c:v>0.22670399999999999</c:v>
                </c:pt>
                <c:pt idx="76">
                  <c:v>0.22854300000000011</c:v>
                </c:pt>
                <c:pt idx="77">
                  <c:v>0.23040099999999999</c:v>
                </c:pt>
                <c:pt idx="78">
                  <c:v>0.23227700000000001</c:v>
                </c:pt>
                <c:pt idx="79">
                  <c:v>0.23417099999999988</c:v>
                </c:pt>
                <c:pt idx="80">
                  <c:v>0.23608499999999999</c:v>
                </c:pt>
                <c:pt idx="81">
                  <c:v>0.23801600000000012</c:v>
                </c:pt>
                <c:pt idx="82">
                  <c:v>0.23996600000000018</c:v>
                </c:pt>
                <c:pt idx="83">
                  <c:v>0.24193500000000018</c:v>
                </c:pt>
                <c:pt idx="84">
                  <c:v>0.24392200000000011</c:v>
                </c:pt>
                <c:pt idx="85">
                  <c:v>0.24592800000000012</c:v>
                </c:pt>
                <c:pt idx="86">
                  <c:v>0.24795300000000012</c:v>
                </c:pt>
                <c:pt idx="87">
                  <c:v>0.24999600000000022</c:v>
                </c:pt>
                <c:pt idx="88">
                  <c:v>0.25205900000000003</c:v>
                </c:pt>
                <c:pt idx="89">
                  <c:v>0.25413999999999998</c:v>
                </c:pt>
                <c:pt idx="90">
                  <c:v>0.25623999999999997</c:v>
                </c:pt>
                <c:pt idx="91">
                  <c:v>0.25835900000000001</c:v>
                </c:pt>
                <c:pt idx="92">
                  <c:v>0.26049700000000003</c:v>
                </c:pt>
                <c:pt idx="93">
                  <c:v>0.262654</c:v>
                </c:pt>
                <c:pt idx="94">
                  <c:v>0.26483000000000001</c:v>
                </c:pt>
                <c:pt idx="95">
                  <c:v>0.26702600000000026</c:v>
                </c:pt>
                <c:pt idx="96">
                  <c:v>0.26924199999999998</c:v>
                </c:pt>
                <c:pt idx="97">
                  <c:v>0.27147700000000002</c:v>
                </c:pt>
                <c:pt idx="98">
                  <c:v>0.273731</c:v>
                </c:pt>
                <c:pt idx="99">
                  <c:v>0.27600600000000008</c:v>
                </c:pt>
                <c:pt idx="100">
                  <c:v>0.27830000000000021</c:v>
                </c:pt>
                <c:pt idx="101">
                  <c:v>0.2806140000000002</c:v>
                </c:pt>
                <c:pt idx="102">
                  <c:v>0.28294900000000001</c:v>
                </c:pt>
                <c:pt idx="103">
                  <c:v>0.28530400000000022</c:v>
                </c:pt>
                <c:pt idx="104">
                  <c:v>0.28767900000000002</c:v>
                </c:pt>
                <c:pt idx="105">
                  <c:v>0.29007500000000008</c:v>
                </c:pt>
                <c:pt idx="106">
                  <c:v>0.292491</c:v>
                </c:pt>
                <c:pt idx="107">
                  <c:v>0.29492800000000036</c:v>
                </c:pt>
                <c:pt idx="108">
                  <c:v>0.29738600000000037</c:v>
                </c:pt>
                <c:pt idx="109">
                  <c:v>0.29986600000000035</c:v>
                </c:pt>
                <c:pt idx="110">
                  <c:v>0.30236600000000036</c:v>
                </c:pt>
                <c:pt idx="111">
                  <c:v>0.30488800000000044</c:v>
                </c:pt>
                <c:pt idx="112">
                  <c:v>0.30743200000000021</c:v>
                </c:pt>
                <c:pt idx="113">
                  <c:v>0.30999700000000002</c:v>
                </c:pt>
                <c:pt idx="114">
                  <c:v>0.31258400000000036</c:v>
                </c:pt>
                <c:pt idx="115">
                  <c:v>0.315193</c:v>
                </c:pt>
                <c:pt idx="116">
                  <c:v>0.31782400000000044</c:v>
                </c:pt>
                <c:pt idx="117">
                  <c:v>0.32047800000000043</c:v>
                </c:pt>
                <c:pt idx="118">
                  <c:v>0.32315400000000022</c:v>
                </c:pt>
                <c:pt idx="119">
                  <c:v>0.32585300000000023</c:v>
                </c:pt>
                <c:pt idx="120">
                  <c:v>0.32857500000000023</c:v>
                </c:pt>
                <c:pt idx="121">
                  <c:v>0.33131900000000042</c:v>
                </c:pt>
                <c:pt idx="122">
                  <c:v>0.33408700000000036</c:v>
                </c:pt>
                <c:pt idx="123">
                  <c:v>0.33687900000000043</c:v>
                </c:pt>
                <c:pt idx="124">
                  <c:v>0.33969400000000022</c:v>
                </c:pt>
                <c:pt idx="125">
                  <c:v>0.342532</c:v>
                </c:pt>
                <c:pt idx="126">
                  <c:v>0.34539500000000001</c:v>
                </c:pt>
                <c:pt idx="127">
                  <c:v>0.3482820000000002</c:v>
                </c:pt>
                <c:pt idx="128">
                  <c:v>0.35119300000000003</c:v>
                </c:pt>
                <c:pt idx="129">
                  <c:v>0.35412900000000008</c:v>
                </c:pt>
                <c:pt idx="130">
                  <c:v>0.35709000000000002</c:v>
                </c:pt>
                <c:pt idx="131">
                  <c:v>0.36007500000000026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Cd-Air'!$G$4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 Cd-Air'!$B$5:$B$136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Cd-Air'!$G$5:$G$136</c:f>
              <c:numCache>
                <c:formatCode>0.00E+00</c:formatCode>
                <c:ptCount val="132"/>
                <c:pt idx="0">
                  <c:v>0.17207900000000001</c:v>
                </c:pt>
                <c:pt idx="1">
                  <c:v>0.162137</c:v>
                </c:pt>
                <c:pt idx="2">
                  <c:v>0.160186</c:v>
                </c:pt>
                <c:pt idx="3">
                  <c:v>0.16249000000000011</c:v>
                </c:pt>
                <c:pt idx="4">
                  <c:v>0.16323499999999999</c:v>
                </c:pt>
                <c:pt idx="5">
                  <c:v>0.1616739999999999</c:v>
                </c:pt>
                <c:pt idx="6">
                  <c:v>0.16291200000000011</c:v>
                </c:pt>
                <c:pt idx="7">
                  <c:v>0.17091600000000018</c:v>
                </c:pt>
                <c:pt idx="8">
                  <c:v>0.18186900000000011</c:v>
                </c:pt>
                <c:pt idx="9">
                  <c:v>0.18634400000000018</c:v>
                </c:pt>
                <c:pt idx="10">
                  <c:v>0.17902299999999999</c:v>
                </c:pt>
                <c:pt idx="11">
                  <c:v>0.16544300000000012</c:v>
                </c:pt>
                <c:pt idx="12">
                  <c:v>0.15747200000000011</c:v>
                </c:pt>
                <c:pt idx="13">
                  <c:v>0.16120699999999999</c:v>
                </c:pt>
                <c:pt idx="14">
                  <c:v>0.16998800000000011</c:v>
                </c:pt>
                <c:pt idx="15">
                  <c:v>0.17079000000000011</c:v>
                </c:pt>
                <c:pt idx="16">
                  <c:v>0.15826200000000018</c:v>
                </c:pt>
                <c:pt idx="17">
                  <c:v>0.14176600000000011</c:v>
                </c:pt>
                <c:pt idx="18">
                  <c:v>0.13714199999999999</c:v>
                </c:pt>
                <c:pt idx="19">
                  <c:v>0.15071900000000019</c:v>
                </c:pt>
                <c:pt idx="20">
                  <c:v>0.17193200000000011</c:v>
                </c:pt>
                <c:pt idx="21">
                  <c:v>0.18291800000000022</c:v>
                </c:pt>
                <c:pt idx="22">
                  <c:v>0.17606800000000011</c:v>
                </c:pt>
                <c:pt idx="23">
                  <c:v>0.161662</c:v>
                </c:pt>
                <c:pt idx="24">
                  <c:v>0.15722000000000011</c:v>
                </c:pt>
                <c:pt idx="25">
                  <c:v>0.16891700000000018</c:v>
                </c:pt>
                <c:pt idx="26">
                  <c:v>0.18424400000000019</c:v>
                </c:pt>
                <c:pt idx="27">
                  <c:v>0.18423400000000012</c:v>
                </c:pt>
                <c:pt idx="28">
                  <c:v>0.163525</c:v>
                </c:pt>
                <c:pt idx="29">
                  <c:v>0.13769999999999999</c:v>
                </c:pt>
                <c:pt idx="30">
                  <c:v>0.12950999999999999</c:v>
                </c:pt>
                <c:pt idx="31">
                  <c:v>0.14694600000000019</c:v>
                </c:pt>
                <c:pt idx="32">
                  <c:v>0.17507200000000001</c:v>
                </c:pt>
                <c:pt idx="33">
                  <c:v>0.19031999999999999</c:v>
                </c:pt>
                <c:pt idx="34">
                  <c:v>0.18338699999999999</c:v>
                </c:pt>
                <c:pt idx="35">
                  <c:v>0.16777500000000001</c:v>
                </c:pt>
                <c:pt idx="36">
                  <c:v>0.16511200000000001</c:v>
                </c:pt>
                <c:pt idx="37">
                  <c:v>0.18193000000000012</c:v>
                </c:pt>
                <c:pt idx="38">
                  <c:v>0.20175899999999999</c:v>
                </c:pt>
                <c:pt idx="39">
                  <c:v>0.20128699999999999</c:v>
                </c:pt>
                <c:pt idx="40">
                  <c:v>0.174871</c:v>
                </c:pt>
                <c:pt idx="41">
                  <c:v>0.14242700000000011</c:v>
                </c:pt>
                <c:pt idx="42">
                  <c:v>0.13179199999999999</c:v>
                </c:pt>
                <c:pt idx="43">
                  <c:v>0.15231200000000011</c:v>
                </c:pt>
                <c:pt idx="44">
                  <c:v>0.18580400000000011</c:v>
                </c:pt>
                <c:pt idx="45">
                  <c:v>0.20425199999999999</c:v>
                </c:pt>
                <c:pt idx="46">
                  <c:v>0.19691700000000012</c:v>
                </c:pt>
                <c:pt idx="47">
                  <c:v>0.17982300000000001</c:v>
                </c:pt>
                <c:pt idx="48">
                  <c:v>0.17803300000000011</c:v>
                </c:pt>
                <c:pt idx="49">
                  <c:v>0.19862099999999988</c:v>
                </c:pt>
                <c:pt idx="50">
                  <c:v>0.222021</c:v>
                </c:pt>
                <c:pt idx="51">
                  <c:v>0.22126199999999999</c:v>
                </c:pt>
                <c:pt idx="52">
                  <c:v>0.19025500000000001</c:v>
                </c:pt>
                <c:pt idx="53">
                  <c:v>0.15239100000000011</c:v>
                </c:pt>
                <c:pt idx="54">
                  <c:v>0.139824</c:v>
                </c:pt>
                <c:pt idx="55">
                  <c:v>0.16314500000000001</c:v>
                </c:pt>
                <c:pt idx="56">
                  <c:v>0.20139599999999999</c:v>
                </c:pt>
                <c:pt idx="57">
                  <c:v>0.222605</c:v>
                </c:pt>
                <c:pt idx="58">
                  <c:v>0.21466800000000011</c:v>
                </c:pt>
                <c:pt idx="59">
                  <c:v>0.195857</c:v>
                </c:pt>
                <c:pt idx="60">
                  <c:v>0.19447300000000001</c:v>
                </c:pt>
                <c:pt idx="61">
                  <c:v>0.21825400000000011</c:v>
                </c:pt>
                <c:pt idx="62">
                  <c:v>0.24487900000000001</c:v>
                </c:pt>
                <c:pt idx="63">
                  <c:v>0.24391900000000022</c:v>
                </c:pt>
                <c:pt idx="64">
                  <c:v>0.20871700000000018</c:v>
                </c:pt>
                <c:pt idx="65">
                  <c:v>0.16583999999999999</c:v>
                </c:pt>
                <c:pt idx="66">
                  <c:v>0.15153300000000011</c:v>
                </c:pt>
                <c:pt idx="67">
                  <c:v>0.17763699999999999</c:v>
                </c:pt>
                <c:pt idx="68">
                  <c:v>0.22054699999999999</c:v>
                </c:pt>
                <c:pt idx="69">
                  <c:v>0.24440800000000013</c:v>
                </c:pt>
                <c:pt idx="70">
                  <c:v>0.23572299999999999</c:v>
                </c:pt>
                <c:pt idx="71">
                  <c:v>0.21497600000000011</c:v>
                </c:pt>
                <c:pt idx="72">
                  <c:v>0.21375100000000011</c:v>
                </c:pt>
                <c:pt idx="73">
                  <c:v>0.24056300000000011</c:v>
                </c:pt>
                <c:pt idx="74">
                  <c:v>0.27038000000000023</c:v>
                </c:pt>
                <c:pt idx="75">
                  <c:v>0.269256</c:v>
                </c:pt>
                <c:pt idx="76">
                  <c:v>0.22987299999999997</c:v>
                </c:pt>
                <c:pt idx="77">
                  <c:v>0.18195600000000012</c:v>
                </c:pt>
                <c:pt idx="78">
                  <c:v>0.16592899999999999</c:v>
                </c:pt>
                <c:pt idx="79">
                  <c:v>0.19494800000000018</c:v>
                </c:pt>
                <c:pt idx="80">
                  <c:v>0.24269900000000011</c:v>
                </c:pt>
                <c:pt idx="81">
                  <c:v>0.26928600000000008</c:v>
                </c:pt>
                <c:pt idx="82">
                  <c:v>0.25973199999999996</c:v>
                </c:pt>
                <c:pt idx="83">
                  <c:v>0.23682500000000001</c:v>
                </c:pt>
                <c:pt idx="84">
                  <c:v>0.235628</c:v>
                </c:pt>
                <c:pt idx="85">
                  <c:v>0.26553100000000002</c:v>
                </c:pt>
                <c:pt idx="86">
                  <c:v>0.29868600000000023</c:v>
                </c:pt>
                <c:pt idx="87">
                  <c:v>0.29741200000000023</c:v>
                </c:pt>
                <c:pt idx="88">
                  <c:v>0.25364100000000001</c:v>
                </c:pt>
                <c:pt idx="89">
                  <c:v>0.20041100000000012</c:v>
                </c:pt>
                <c:pt idx="90">
                  <c:v>0.18258800000000011</c:v>
                </c:pt>
                <c:pt idx="91">
                  <c:v>0.21474700000000019</c:v>
                </c:pt>
                <c:pt idx="92">
                  <c:v>0.26768700000000001</c:v>
                </c:pt>
                <c:pt idx="93">
                  <c:v>0.29718200000000022</c:v>
                </c:pt>
                <c:pt idx="94">
                  <c:v>0.28664600000000001</c:v>
                </c:pt>
                <c:pt idx="95">
                  <c:v>0.2613410000000001</c:v>
                </c:pt>
                <c:pt idx="96">
                  <c:v>0.26009900000000002</c:v>
                </c:pt>
                <c:pt idx="97">
                  <c:v>0.29328600000000027</c:v>
                </c:pt>
                <c:pt idx="98">
                  <c:v>0.33003200000000027</c:v>
                </c:pt>
                <c:pt idx="99">
                  <c:v>0.32860800000000023</c:v>
                </c:pt>
                <c:pt idx="100">
                  <c:v>0.28010600000000002</c:v>
                </c:pt>
                <c:pt idx="101">
                  <c:v>0.221138</c:v>
                </c:pt>
                <c:pt idx="102">
                  <c:v>0.20138400000000001</c:v>
                </c:pt>
                <c:pt idx="103">
                  <c:v>0.23697000000000001</c:v>
                </c:pt>
                <c:pt idx="104">
                  <c:v>0.29556400000000027</c:v>
                </c:pt>
                <c:pt idx="105">
                  <c:v>0.32821900000000026</c:v>
                </c:pt>
                <c:pt idx="106">
                  <c:v>0.31658600000000037</c:v>
                </c:pt>
                <c:pt idx="107">
                  <c:v>0.28862600000000027</c:v>
                </c:pt>
                <c:pt idx="108">
                  <c:v>0.28729400000000005</c:v>
                </c:pt>
                <c:pt idx="109">
                  <c:v>0.32404400000000022</c:v>
                </c:pt>
                <c:pt idx="110">
                  <c:v>0.364707</c:v>
                </c:pt>
                <c:pt idx="111">
                  <c:v>0.36312500000000025</c:v>
                </c:pt>
                <c:pt idx="112">
                  <c:v>0.30945700000000026</c:v>
                </c:pt>
                <c:pt idx="113">
                  <c:v>0.24421600000000018</c:v>
                </c:pt>
                <c:pt idx="114">
                  <c:v>0.222354</c:v>
                </c:pt>
                <c:pt idx="115">
                  <c:v>0.26170600000000005</c:v>
                </c:pt>
                <c:pt idx="116">
                  <c:v>0.32650700000000032</c:v>
                </c:pt>
                <c:pt idx="117">
                  <c:v>0.36262600000000023</c:v>
                </c:pt>
                <c:pt idx="118">
                  <c:v>0.3497760000000002</c:v>
                </c:pt>
                <c:pt idx="119">
                  <c:v>0.31887800000000044</c:v>
                </c:pt>
                <c:pt idx="120">
                  <c:v>0.31742700000000035</c:v>
                </c:pt>
                <c:pt idx="121">
                  <c:v>0.35807900000000026</c:v>
                </c:pt>
                <c:pt idx="122">
                  <c:v>0.40304600000000002</c:v>
                </c:pt>
                <c:pt idx="123">
                  <c:v>0.40129300000000001</c:v>
                </c:pt>
                <c:pt idx="124">
                  <c:v>0.3419480000000002</c:v>
                </c:pt>
                <c:pt idx="125">
                  <c:v>0.26980800000000027</c:v>
                </c:pt>
                <c:pt idx="126">
                  <c:v>0.24563199999999999</c:v>
                </c:pt>
                <c:pt idx="127">
                  <c:v>0.289134</c:v>
                </c:pt>
                <c:pt idx="128">
                  <c:v>0.36077300000000001</c:v>
                </c:pt>
                <c:pt idx="129">
                  <c:v>0.40070600000000001</c:v>
                </c:pt>
                <c:pt idx="130">
                  <c:v>0.38650700000000032</c:v>
                </c:pt>
                <c:pt idx="131">
                  <c:v>0.35236100000000026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871552"/>
        <c:axId val="96873088"/>
      </c:scatterChart>
      <c:valAx>
        <c:axId val="96871552"/>
        <c:scaling>
          <c:orientation val="minMax"/>
          <c:max val="1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96873088"/>
        <c:crosses val="autoZero"/>
        <c:crossBetween val="midCat"/>
      </c:valAx>
      <c:valAx>
        <c:axId val="96873088"/>
        <c:scaling>
          <c:orientation val="minMax"/>
          <c:max val="0.45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68715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'Res_Astr.Air.Cd'!$D$4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'Res_Astr.Air.Cd'!$D$5:$D$136</c:f>
              <c:numCache>
                <c:formatCode>General</c:formatCode>
                <c:ptCount val="132"/>
                <c:pt idx="4" formatCode="0.00E+00">
                  <c:v>1.0788199999999999</c:v>
                </c:pt>
                <c:pt idx="5" formatCode="0.00E+00">
                  <c:v>0.948268</c:v>
                </c:pt>
                <c:pt idx="6" formatCode="0.00E+00">
                  <c:v>0.85891600000000001</c:v>
                </c:pt>
                <c:pt idx="7" formatCode="0.00E+00">
                  <c:v>0.798292</c:v>
                </c:pt>
                <c:pt idx="8" formatCode="0.00E+00">
                  <c:v>0.75770500000000074</c:v>
                </c:pt>
                <c:pt idx="9" formatCode="0.00E+00">
                  <c:v>0.73110000000000042</c:v>
                </c:pt>
                <c:pt idx="10" formatCode="0.00E+00">
                  <c:v>0.71425300000000003</c:v>
                </c:pt>
                <c:pt idx="11" formatCode="0.00E+00">
                  <c:v>0.70422399999999996</c:v>
                </c:pt>
                <c:pt idx="12" formatCode="0.00E+00">
                  <c:v>0.69896000000000003</c:v>
                </c:pt>
                <c:pt idx="13" formatCode="0.00E+00">
                  <c:v>0.69703199999999998</c:v>
                </c:pt>
                <c:pt idx="14" formatCode="0.00E+00">
                  <c:v>0.69744399999999951</c:v>
                </c:pt>
                <c:pt idx="15" formatCode="0.00E+00">
                  <c:v>0.69950199999999996</c:v>
                </c:pt>
                <c:pt idx="16" formatCode="0.00E+00">
                  <c:v>0.7027220000000004</c:v>
                </c:pt>
                <c:pt idx="17" formatCode="0.00E+00">
                  <c:v>0.70676700000000003</c:v>
                </c:pt>
                <c:pt idx="18" formatCode="0.00E+00">
                  <c:v>0.71140199999999998</c:v>
                </c:pt>
                <c:pt idx="19" formatCode="0.00E+00">
                  <c:v>0.71646299999999929</c:v>
                </c:pt>
                <c:pt idx="20" formatCode="0.00E+00">
                  <c:v>0.72183699999999951</c:v>
                </c:pt>
                <c:pt idx="21" formatCode="0.00E+00">
                  <c:v>0.72744399999999998</c:v>
                </c:pt>
                <c:pt idx="22" formatCode="0.00E+00">
                  <c:v>0.73322900000000046</c:v>
                </c:pt>
                <c:pt idx="23" formatCode="0.00E+00">
                  <c:v>0.73915500000000045</c:v>
                </c:pt>
                <c:pt idx="24" formatCode="0.00E+00">
                  <c:v>0.74519299999999999</c:v>
                </c:pt>
                <c:pt idx="25" formatCode="0.00E+00">
                  <c:v>0.75132699999999997</c:v>
                </c:pt>
                <c:pt idx="26" formatCode="0.00E+00">
                  <c:v>0.75754299999999997</c:v>
                </c:pt>
                <c:pt idx="27" formatCode="0.00E+00">
                  <c:v>0.7638320000000004</c:v>
                </c:pt>
                <c:pt idx="28" formatCode="0.00E+00">
                  <c:v>0.77019000000000071</c:v>
                </c:pt>
                <c:pt idx="29" formatCode="0.00E+00">
                  <c:v>0.77661000000000058</c:v>
                </c:pt>
                <c:pt idx="30" formatCode="0.00E+00">
                  <c:v>0.78309200000000001</c:v>
                </c:pt>
                <c:pt idx="31" formatCode="0.00E+00">
                  <c:v>0.7896339999999995</c:v>
                </c:pt>
                <c:pt idx="32" formatCode="0.00E+00">
                  <c:v>0.79623299999999941</c:v>
                </c:pt>
                <c:pt idx="33" formatCode="0.00E+00">
                  <c:v>0.80289100000000047</c:v>
                </c:pt>
                <c:pt idx="34" formatCode="0.00E+00">
                  <c:v>0.80960500000000046</c:v>
                </c:pt>
                <c:pt idx="35" formatCode="0.00E+00">
                  <c:v>0.81637700000000002</c:v>
                </c:pt>
                <c:pt idx="36" formatCode="0.00E+00">
                  <c:v>0.82320700000000002</c:v>
                </c:pt>
                <c:pt idx="37" formatCode="0.00E+00">
                  <c:v>0.83009400000000044</c:v>
                </c:pt>
                <c:pt idx="38" formatCode="0.00E+00">
                  <c:v>0.83704000000000045</c:v>
                </c:pt>
                <c:pt idx="39" formatCode="0.00E+00">
                  <c:v>0.84404400000000046</c:v>
                </c:pt>
                <c:pt idx="40" formatCode="0.00E+00">
                  <c:v>0.85110600000000003</c:v>
                </c:pt>
                <c:pt idx="41" formatCode="0.00E+00">
                  <c:v>0.85822799999999999</c:v>
                </c:pt>
                <c:pt idx="42" formatCode="0.00E+00">
                  <c:v>0.86541000000000001</c:v>
                </c:pt>
                <c:pt idx="43" formatCode="0.00E+00">
                  <c:v>0.87265200000000043</c:v>
                </c:pt>
                <c:pt idx="44" formatCode="0.00E+00">
                  <c:v>0.87995400000000046</c:v>
                </c:pt>
                <c:pt idx="45" formatCode="0.00E+00">
                  <c:v>0.88731699999999936</c:v>
                </c:pt>
                <c:pt idx="46" formatCode="0.00E+00">
                  <c:v>0.89474299999999996</c:v>
                </c:pt>
                <c:pt idx="47" formatCode="0.00E+00">
                  <c:v>0.90222999999999998</c:v>
                </c:pt>
                <c:pt idx="48" formatCode="0.00E+00">
                  <c:v>0.90978000000000003</c:v>
                </c:pt>
                <c:pt idx="49" formatCode="0.00E+00">
                  <c:v>0.91739300000000001</c:v>
                </c:pt>
                <c:pt idx="50" formatCode="0.00E+00">
                  <c:v>0.9250699999999995</c:v>
                </c:pt>
                <c:pt idx="51" formatCode="0.00E+00">
                  <c:v>0.9328109999999995</c:v>
                </c:pt>
                <c:pt idx="52" formatCode="0.00E+00">
                  <c:v>0.94061700000000004</c:v>
                </c:pt>
                <c:pt idx="53" formatCode="0.00E+00">
                  <c:v>0.948488</c:v>
                </c:pt>
                <c:pt idx="54" formatCode="0.00E+00">
                  <c:v>0.95642499999999997</c:v>
                </c:pt>
                <c:pt idx="55" formatCode="0.00E+00">
                  <c:v>0.96442899999999998</c:v>
                </c:pt>
                <c:pt idx="56" formatCode="0.00E+00">
                  <c:v>0.97249900000000045</c:v>
                </c:pt>
                <c:pt idx="57" formatCode="0.00E+00">
                  <c:v>0.98063699999999943</c:v>
                </c:pt>
                <c:pt idx="58" formatCode="0.00E+00">
                  <c:v>0.98884300000000003</c:v>
                </c:pt>
                <c:pt idx="59" formatCode="0.00E+00">
                  <c:v>0.99711799999999928</c:v>
                </c:pt>
                <c:pt idx="60" formatCode="0.00E+00">
                  <c:v>1.0054599999999998</c:v>
                </c:pt>
                <c:pt idx="61" formatCode="0.00E+00">
                  <c:v>1.013879999999999</c:v>
                </c:pt>
                <c:pt idx="62" formatCode="0.00E+00">
                  <c:v>1.0223599999999999</c:v>
                </c:pt>
                <c:pt idx="63" formatCode="0.00E+00">
                  <c:v>1.0309199999999998</c:v>
                </c:pt>
                <c:pt idx="64" formatCode="0.00E+00">
                  <c:v>1.039539999999999</c:v>
                </c:pt>
                <c:pt idx="65" formatCode="0.00E+00">
                  <c:v>1.0482400000000001</c:v>
                </c:pt>
                <c:pt idx="66" formatCode="0.00E+00">
                  <c:v>1.05701</c:v>
                </c:pt>
                <c:pt idx="67" formatCode="0.00E+00">
                  <c:v>1.0658599999999998</c:v>
                </c:pt>
                <c:pt idx="68" formatCode="0.00E+00">
                  <c:v>1.0747800000000001</c:v>
                </c:pt>
                <c:pt idx="69" formatCode="0.00E+00">
                  <c:v>1.083769999999999</c:v>
                </c:pt>
                <c:pt idx="70" formatCode="0.00E+00">
                  <c:v>1.09284</c:v>
                </c:pt>
                <c:pt idx="71" formatCode="0.00E+00">
                  <c:v>1.1019899999999998</c:v>
                </c:pt>
                <c:pt idx="72" formatCode="0.00E+00">
                  <c:v>1.11121</c:v>
                </c:pt>
                <c:pt idx="73" formatCode="0.00E+00">
                  <c:v>1.1205099999999999</c:v>
                </c:pt>
                <c:pt idx="74" formatCode="0.00E+00">
                  <c:v>1.12988</c:v>
                </c:pt>
                <c:pt idx="75" formatCode="0.00E+00">
                  <c:v>1.13934</c:v>
                </c:pt>
                <c:pt idx="76" formatCode="0.00E+00">
                  <c:v>1.1488700000000001</c:v>
                </c:pt>
                <c:pt idx="77" formatCode="0.00E+00">
                  <c:v>1.15849</c:v>
                </c:pt>
                <c:pt idx="78" formatCode="0.00E+00">
                  <c:v>1.1681800000000009</c:v>
                </c:pt>
                <c:pt idx="79" formatCode="0.00E+00">
                  <c:v>1.1779599999999999</c:v>
                </c:pt>
                <c:pt idx="80" formatCode="0.00E+00">
                  <c:v>1.18781</c:v>
                </c:pt>
                <c:pt idx="81" formatCode="0.00E+00">
                  <c:v>1.1977500000000001</c:v>
                </c:pt>
                <c:pt idx="82" formatCode="0.00E+00">
                  <c:v>1.2077799999999992</c:v>
                </c:pt>
                <c:pt idx="83" formatCode="0.00E+00">
                  <c:v>1.2178799999999992</c:v>
                </c:pt>
                <c:pt idx="84" formatCode="0.00E+00">
                  <c:v>1.22807</c:v>
                </c:pt>
                <c:pt idx="85" formatCode="0.00E+00">
                  <c:v>1.2383500000000001</c:v>
                </c:pt>
                <c:pt idx="86" formatCode="0.00E+00">
                  <c:v>1.24871</c:v>
                </c:pt>
                <c:pt idx="87" formatCode="0.00E+00">
                  <c:v>1.2591599999999998</c:v>
                </c:pt>
                <c:pt idx="88" formatCode="0.00E+00">
                  <c:v>1.2696999999999992</c:v>
                </c:pt>
                <c:pt idx="89" formatCode="0.00E+00">
                  <c:v>1.28033</c:v>
                </c:pt>
                <c:pt idx="90" formatCode="0.00E+00">
                  <c:v>1.29104</c:v>
                </c:pt>
                <c:pt idx="91" formatCode="0.00E+00">
                  <c:v>1.3018399999999992</c:v>
                </c:pt>
                <c:pt idx="92" formatCode="0.00E+00">
                  <c:v>1.31274</c:v>
                </c:pt>
                <c:pt idx="93" formatCode="0.00E+00">
                  <c:v>1.3237199999999998</c:v>
                </c:pt>
                <c:pt idx="94" formatCode="0.00E+00">
                  <c:v>1.3348</c:v>
                </c:pt>
                <c:pt idx="95" formatCode="0.00E+00">
                  <c:v>1.3459699999999992</c:v>
                </c:pt>
                <c:pt idx="96" formatCode="0.00E+00">
                  <c:v>1.357229999999999</c:v>
                </c:pt>
                <c:pt idx="97" formatCode="0.00E+00">
                  <c:v>1.36859</c:v>
                </c:pt>
                <c:pt idx="98" formatCode="0.00E+00">
                  <c:v>1.3800399999999999</c:v>
                </c:pt>
                <c:pt idx="99" formatCode="0.00E+00">
                  <c:v>1.3915899999999999</c:v>
                </c:pt>
                <c:pt idx="100" formatCode="0.00E+00">
                  <c:v>1.4032399999999992</c:v>
                </c:pt>
                <c:pt idx="101" formatCode="0.00E+00">
                  <c:v>1.414979999999999</c:v>
                </c:pt>
                <c:pt idx="102" formatCode="0.00E+00">
                  <c:v>1.4268199999999998</c:v>
                </c:pt>
                <c:pt idx="103" formatCode="0.00E+00">
                  <c:v>1.4387599999999998</c:v>
                </c:pt>
                <c:pt idx="104" formatCode="0.00E+00">
                  <c:v>1.4507999999999992</c:v>
                </c:pt>
                <c:pt idx="105" formatCode="0.00E+00">
                  <c:v>1.462939999999999</c:v>
                </c:pt>
                <c:pt idx="106" formatCode="0.00E+00">
                  <c:v>1.475179999999999</c:v>
                </c:pt>
                <c:pt idx="107" formatCode="0.00E+00">
                  <c:v>1.4875299999999991</c:v>
                </c:pt>
                <c:pt idx="108" formatCode="0.00E+00">
                  <c:v>1.4999699999999991</c:v>
                </c:pt>
                <c:pt idx="109" formatCode="0.00E+00">
                  <c:v>1.512529999999999</c:v>
                </c:pt>
                <c:pt idx="110" formatCode="0.00E+00">
                  <c:v>1.52518</c:v>
                </c:pt>
                <c:pt idx="111" formatCode="0.00E+00">
                  <c:v>1.537949999999999</c:v>
                </c:pt>
                <c:pt idx="112" formatCode="0.00E+00">
                  <c:v>1.5508199999999999</c:v>
                </c:pt>
                <c:pt idx="113" formatCode="0.00E+00">
                  <c:v>1.5637899999999998</c:v>
                </c:pt>
                <c:pt idx="114" formatCode="0.00E+00">
                  <c:v>1.5768800000000001</c:v>
                </c:pt>
                <c:pt idx="115" formatCode="0.00E+00">
                  <c:v>1.5900700000000001</c:v>
                </c:pt>
                <c:pt idx="116" formatCode="0.00E+00">
                  <c:v>1.60338</c:v>
                </c:pt>
                <c:pt idx="117" formatCode="0.00E+00">
                  <c:v>1.6168</c:v>
                </c:pt>
                <c:pt idx="118" formatCode="0.00E+00">
                  <c:v>1.6303300000000001</c:v>
                </c:pt>
                <c:pt idx="119" formatCode="0.00E+00">
                  <c:v>1.643969999999999</c:v>
                </c:pt>
                <c:pt idx="120" formatCode="0.00E+00">
                  <c:v>1.657729999999999</c:v>
                </c:pt>
                <c:pt idx="121" formatCode="0.00E+00">
                  <c:v>1.6716</c:v>
                </c:pt>
                <c:pt idx="122" formatCode="0.00E+00">
                  <c:v>1.6855899999999999</c:v>
                </c:pt>
                <c:pt idx="123" formatCode="0.00E+00">
                  <c:v>1.6996899999999999</c:v>
                </c:pt>
                <c:pt idx="124" formatCode="0.00E+00">
                  <c:v>1.713919999999999</c:v>
                </c:pt>
                <c:pt idx="125" formatCode="0.00E+00">
                  <c:v>1.7282599999999999</c:v>
                </c:pt>
                <c:pt idx="126" formatCode="0.00E+00">
                  <c:v>1.7427199999999998</c:v>
                </c:pt>
                <c:pt idx="127" formatCode="0.00E+00">
                  <c:v>1.7572999999999992</c:v>
                </c:pt>
                <c:pt idx="128" formatCode="0.00E+00">
                  <c:v>1.7720100000000001</c:v>
                </c:pt>
                <c:pt idx="129" formatCode="0.00E+00">
                  <c:v>1.78684</c:v>
                </c:pt>
                <c:pt idx="130" formatCode="0.00E+00">
                  <c:v>1.8017899999999998</c:v>
                </c:pt>
                <c:pt idx="131" formatCode="0.00E+00">
                  <c:v>1.81687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'Res_Astr.Air.Cd'!$F$4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'Res_Astr.Air.Cd'!$F$5:$F$136</c:f>
              <c:numCache>
                <c:formatCode>General</c:formatCode>
                <c:ptCount val="132"/>
                <c:pt idx="4" formatCode="0.00E+00">
                  <c:v>0.755332</c:v>
                </c:pt>
                <c:pt idx="5" formatCode="0.00E+00">
                  <c:v>0.69703199999999998</c:v>
                </c:pt>
                <c:pt idx="6" formatCode="0.00E+00">
                  <c:v>0.80138699999999929</c:v>
                </c:pt>
                <c:pt idx="7" formatCode="0.00E+00">
                  <c:v>0.9176910000000007</c:v>
                </c:pt>
                <c:pt idx="8" formatCode="0.00E+00">
                  <c:v>0.931477</c:v>
                </c:pt>
                <c:pt idx="9" formatCode="0.00E+00">
                  <c:v>0.82603199999999999</c:v>
                </c:pt>
                <c:pt idx="10" formatCode="0.00E+00">
                  <c:v>0.66855799999999999</c:v>
                </c:pt>
                <c:pt idx="11" formatCode="0.00E+00">
                  <c:v>0.56015999999999999</c:v>
                </c:pt>
                <c:pt idx="12" formatCode="0.00E+00">
                  <c:v>0.57082800000000045</c:v>
                </c:pt>
                <c:pt idx="13" formatCode="0.00E+00">
                  <c:v>0.68871400000000005</c:v>
                </c:pt>
                <c:pt idx="14" formatCode="0.00E+00">
                  <c:v>0.82412500000000044</c:v>
                </c:pt>
                <c:pt idx="15" formatCode="0.00E+00">
                  <c:v>0.87721400000000005</c:v>
                </c:pt>
                <c:pt idx="16" formatCode="0.00E+00">
                  <c:v>0.81884100000000071</c:v>
                </c:pt>
                <c:pt idx="17" formatCode="0.00E+00">
                  <c:v>0.71168200000000004</c:v>
                </c:pt>
                <c:pt idx="18" formatCode="0.00E+00">
                  <c:v>0.64881400000000045</c:v>
                </c:pt>
                <c:pt idx="19" formatCode="0.00E+00">
                  <c:v>0.66642699999999999</c:v>
                </c:pt>
                <c:pt idx="20" formatCode="0.00E+00">
                  <c:v>0.71515700000000004</c:v>
                </c:pt>
                <c:pt idx="21" formatCode="0.00E+00">
                  <c:v>0.71812799999999999</c:v>
                </c:pt>
                <c:pt idx="22" formatCode="0.00E+00">
                  <c:v>0.65691200000000005</c:v>
                </c:pt>
                <c:pt idx="23" formatCode="0.00E+00">
                  <c:v>0.59699999999999998</c:v>
                </c:pt>
                <c:pt idx="24" formatCode="0.00E+00">
                  <c:v>0.62410600000000005</c:v>
                </c:pt>
                <c:pt idx="25" formatCode="0.00E+00">
                  <c:v>0.75335399999999997</c:v>
                </c:pt>
                <c:pt idx="26" formatCode="0.00E+00">
                  <c:v>0.90358499999999942</c:v>
                </c:pt>
                <c:pt idx="27" formatCode="0.00E+00">
                  <c:v>0.96634699999999996</c:v>
                </c:pt>
                <c:pt idx="28" formatCode="0.00E+00">
                  <c:v>0.90474900000000058</c:v>
                </c:pt>
                <c:pt idx="29" formatCode="0.00E+00">
                  <c:v>0.78575799999999996</c:v>
                </c:pt>
                <c:pt idx="30" formatCode="0.00E+00">
                  <c:v>0.71393499999999999</c:v>
                </c:pt>
                <c:pt idx="31" formatCode="0.00E+00">
                  <c:v>0.73194200000000043</c:v>
                </c:pt>
                <c:pt idx="32" formatCode="0.00E+00">
                  <c:v>0.7862369999999993</c:v>
                </c:pt>
                <c:pt idx="33" formatCode="0.00E+00">
                  <c:v>0.79109300000000005</c:v>
                </c:pt>
                <c:pt idx="34" formatCode="0.00E+00">
                  <c:v>0.72492299999999998</c:v>
                </c:pt>
                <c:pt idx="35" formatCode="0.00E+00">
                  <c:v>0.65949700000000044</c:v>
                </c:pt>
                <c:pt idx="36" formatCode="0.00E+00">
                  <c:v>0.68965500000000046</c:v>
                </c:pt>
                <c:pt idx="37" formatCode="0.00E+00">
                  <c:v>0.83248299999999942</c:v>
                </c:pt>
                <c:pt idx="38" formatCode="0.00E+00">
                  <c:v>0.99852099999999955</c:v>
                </c:pt>
                <c:pt idx="39" formatCode="0.00E+00">
                  <c:v>1.067939999999999</c:v>
                </c:pt>
                <c:pt idx="40" formatCode="0.00E+00">
                  <c:v>0.99990000000000001</c:v>
                </c:pt>
                <c:pt idx="41" formatCode="0.00E+00">
                  <c:v>0.86838700000000002</c:v>
                </c:pt>
                <c:pt idx="42" formatCode="0.00E+00">
                  <c:v>0.78898000000000001</c:v>
                </c:pt>
                <c:pt idx="43" formatCode="0.00E+00">
                  <c:v>0.80886100000000005</c:v>
                </c:pt>
                <c:pt idx="44" formatCode="0.00E+00">
                  <c:v>0.86887200000000042</c:v>
                </c:pt>
                <c:pt idx="45" formatCode="0.00E+00">
                  <c:v>0.87425900000000045</c:v>
                </c:pt>
                <c:pt idx="46" formatCode="0.00E+00">
                  <c:v>0.80114900000000044</c:v>
                </c:pt>
                <c:pt idx="47" formatCode="0.00E+00">
                  <c:v>0.72885299999999997</c:v>
                </c:pt>
                <c:pt idx="48" formatCode="0.00E+00">
                  <c:v>0.76218500000000045</c:v>
                </c:pt>
                <c:pt idx="49" formatCode="0.00E+00">
                  <c:v>0.92003400000000002</c:v>
                </c:pt>
                <c:pt idx="50" formatCode="0.00E+00">
                  <c:v>1.10354</c:v>
                </c:pt>
                <c:pt idx="51" formatCode="0.00E+00">
                  <c:v>1.1802500000000009</c:v>
                </c:pt>
                <c:pt idx="52" formatCode="0.00E+00">
                  <c:v>1.1050599999999999</c:v>
                </c:pt>
                <c:pt idx="53" formatCode="0.00E+00">
                  <c:v>0.95971600000000001</c:v>
                </c:pt>
                <c:pt idx="54" formatCode="0.00E+00">
                  <c:v>0.87195699999999998</c:v>
                </c:pt>
                <c:pt idx="55" formatCode="0.00E+00">
                  <c:v>0.89392899999999997</c:v>
                </c:pt>
                <c:pt idx="56" formatCode="0.00E+00">
                  <c:v>0.96025199999999999</c:v>
                </c:pt>
                <c:pt idx="57" formatCode="0.00E+00">
                  <c:v>0.96620499999999998</c:v>
                </c:pt>
                <c:pt idx="58" formatCode="0.00E+00">
                  <c:v>0.88540700000000006</c:v>
                </c:pt>
                <c:pt idx="59" formatCode="0.00E+00">
                  <c:v>0.80550699999999942</c:v>
                </c:pt>
                <c:pt idx="60" formatCode="0.00E+00">
                  <c:v>0.84234500000000045</c:v>
                </c:pt>
                <c:pt idx="61" formatCode="0.00E+00">
                  <c:v>1.016799999999999</c:v>
                </c:pt>
                <c:pt idx="62" formatCode="0.00E+00">
                  <c:v>1.2195899999999991</c:v>
                </c:pt>
                <c:pt idx="63" formatCode="0.00E+00">
                  <c:v>1.3043800000000001</c:v>
                </c:pt>
                <c:pt idx="64" formatCode="0.00E+00">
                  <c:v>1.221279999999999</c:v>
                </c:pt>
                <c:pt idx="65" formatCode="0.00E+00">
                  <c:v>1.0606500000000001</c:v>
                </c:pt>
                <c:pt idx="66" formatCode="0.00E+00">
                  <c:v>0.96366099999999999</c:v>
                </c:pt>
                <c:pt idx="67" formatCode="0.00E+00">
                  <c:v>0.98794400000000004</c:v>
                </c:pt>
                <c:pt idx="68" formatCode="0.00E+00">
                  <c:v>1.06124</c:v>
                </c:pt>
                <c:pt idx="69" formatCode="0.00E+00">
                  <c:v>1.0678199999999998</c:v>
                </c:pt>
                <c:pt idx="70" formatCode="0.00E+00">
                  <c:v>0.97852600000000001</c:v>
                </c:pt>
                <c:pt idx="71" formatCode="0.00E+00">
                  <c:v>0.89022299999999943</c:v>
                </c:pt>
                <c:pt idx="72" formatCode="0.00E+00">
                  <c:v>0.93093499999999996</c:v>
                </c:pt>
                <c:pt idx="73" formatCode="0.00E+00">
                  <c:v>1.123729999999999</c:v>
                </c:pt>
                <c:pt idx="74" formatCode="0.00E+00">
                  <c:v>1.3478599999999998</c:v>
                </c:pt>
                <c:pt idx="75" formatCode="0.00E+00">
                  <c:v>1.4415599999999991</c:v>
                </c:pt>
                <c:pt idx="76" formatCode="0.00E+00">
                  <c:v>1.3497199999999998</c:v>
                </c:pt>
                <c:pt idx="77" formatCode="0.00E+00">
                  <c:v>1.1721999999999999</c:v>
                </c:pt>
                <c:pt idx="78" formatCode="0.00E+00">
                  <c:v>1.06501</c:v>
                </c:pt>
                <c:pt idx="79" formatCode="0.00E+00">
                  <c:v>1.09185</c:v>
                </c:pt>
                <c:pt idx="80" formatCode="0.00E+00">
                  <c:v>1.1728499999999999</c:v>
                </c:pt>
                <c:pt idx="81" formatCode="0.00E+00">
                  <c:v>1.1801299999999999</c:v>
                </c:pt>
                <c:pt idx="82" formatCode="0.00E+00">
                  <c:v>1.08144</c:v>
                </c:pt>
                <c:pt idx="83" formatCode="0.00E+00">
                  <c:v>0.98384899999999997</c:v>
                </c:pt>
                <c:pt idx="84" formatCode="0.00E+00">
                  <c:v>1.02884</c:v>
                </c:pt>
                <c:pt idx="85" formatCode="0.00E+00">
                  <c:v>1.241919999999999</c:v>
                </c:pt>
                <c:pt idx="86" formatCode="0.00E+00">
                  <c:v>1.4896199999999991</c:v>
                </c:pt>
                <c:pt idx="87" formatCode="0.00E+00">
                  <c:v>1.59318</c:v>
                </c:pt>
                <c:pt idx="88" formatCode="0.00E+00">
                  <c:v>1.491679999999999</c:v>
                </c:pt>
                <c:pt idx="89" formatCode="0.00E+00">
                  <c:v>1.29548</c:v>
                </c:pt>
                <c:pt idx="90" formatCode="0.00E+00">
                  <c:v>1.17702</c:v>
                </c:pt>
                <c:pt idx="91" formatCode="0.00E+00">
                  <c:v>1.20668</c:v>
                </c:pt>
                <c:pt idx="92" formatCode="0.00E+00">
                  <c:v>1.2962</c:v>
                </c:pt>
                <c:pt idx="93" formatCode="0.00E+00">
                  <c:v>1.3042400000000001</c:v>
                </c:pt>
                <c:pt idx="94" formatCode="0.00E+00">
                  <c:v>1.1951700000000001</c:v>
                </c:pt>
                <c:pt idx="95" formatCode="0.00E+00">
                  <c:v>1.0873199999999998</c:v>
                </c:pt>
                <c:pt idx="96" formatCode="0.00E+00">
                  <c:v>1.1370499999999999</c:v>
                </c:pt>
                <c:pt idx="97" formatCode="0.00E+00">
                  <c:v>1.37253</c:v>
                </c:pt>
                <c:pt idx="98" formatCode="0.00E+00">
                  <c:v>1.6462800000000009</c:v>
                </c:pt>
                <c:pt idx="99" formatCode="0.00E+00">
                  <c:v>1.760729999999999</c:v>
                </c:pt>
                <c:pt idx="100" formatCode="0.00E+00">
                  <c:v>1.64856</c:v>
                </c:pt>
                <c:pt idx="101" formatCode="0.00E+00">
                  <c:v>1.4317299999999982</c:v>
                </c:pt>
                <c:pt idx="102" formatCode="0.00E+00">
                  <c:v>1.30081</c:v>
                </c:pt>
                <c:pt idx="103" formatCode="0.00E+00">
                  <c:v>1.33358</c:v>
                </c:pt>
                <c:pt idx="104" formatCode="0.00E+00">
                  <c:v>1.4325299999999992</c:v>
                </c:pt>
                <c:pt idx="105" formatCode="0.00E+00">
                  <c:v>1.4414099999999992</c:v>
                </c:pt>
                <c:pt idx="106" formatCode="0.00E+00">
                  <c:v>1.32087</c:v>
                </c:pt>
                <c:pt idx="107" formatCode="0.00E+00">
                  <c:v>1.2016799999999992</c:v>
                </c:pt>
                <c:pt idx="108" formatCode="0.00E+00">
                  <c:v>1.256629999999999</c:v>
                </c:pt>
                <c:pt idx="109" formatCode="0.00E+00">
                  <c:v>1.51688</c:v>
                </c:pt>
                <c:pt idx="110" formatCode="0.00E+00">
                  <c:v>1.8194199999999998</c:v>
                </c:pt>
                <c:pt idx="111" formatCode="0.00E+00">
                  <c:v>1.94591</c:v>
                </c:pt>
                <c:pt idx="112" formatCode="0.00E+00">
                  <c:v>1.821939999999999</c:v>
                </c:pt>
                <c:pt idx="113" formatCode="0.00E+00">
                  <c:v>1.5823</c:v>
                </c:pt>
                <c:pt idx="114" formatCode="0.00E+00">
                  <c:v>1.4376099999999992</c:v>
                </c:pt>
                <c:pt idx="115" formatCode="0.00E+00">
                  <c:v>1.4738399999999992</c:v>
                </c:pt>
                <c:pt idx="116" formatCode="0.00E+00">
                  <c:v>1.5831899999999999</c:v>
                </c:pt>
                <c:pt idx="117" formatCode="0.00E+00">
                  <c:v>1.593</c:v>
                </c:pt>
                <c:pt idx="118" formatCode="0.00E+00">
                  <c:v>1.459789999999999</c:v>
                </c:pt>
                <c:pt idx="119" formatCode="0.00E+00">
                  <c:v>1.32806</c:v>
                </c:pt>
                <c:pt idx="120" formatCode="0.00E+00">
                  <c:v>1.38879</c:v>
                </c:pt>
                <c:pt idx="121" formatCode="0.00E+00">
                  <c:v>1.6764100000000008</c:v>
                </c:pt>
                <c:pt idx="122" formatCode="0.00E+00">
                  <c:v>2.0107699999999982</c:v>
                </c:pt>
                <c:pt idx="123" formatCode="0.00E+00">
                  <c:v>2.15056</c:v>
                </c:pt>
                <c:pt idx="124" formatCode="0.00E+00">
                  <c:v>2.01355</c:v>
                </c:pt>
                <c:pt idx="125" formatCode="0.00E+00">
                  <c:v>1.7487199999999998</c:v>
                </c:pt>
                <c:pt idx="126" formatCode="0.00E+00">
                  <c:v>1.5888100000000001</c:v>
                </c:pt>
                <c:pt idx="127" formatCode="0.00E+00">
                  <c:v>1.6288400000000001</c:v>
                </c:pt>
                <c:pt idx="128" formatCode="0.00E+00">
                  <c:v>1.7496899999999991</c:v>
                </c:pt>
                <c:pt idx="129" formatCode="0.00E+00">
                  <c:v>1.76054</c:v>
                </c:pt>
                <c:pt idx="130" formatCode="0.00E+00">
                  <c:v>1.6133199999999999</c:v>
                </c:pt>
                <c:pt idx="131" formatCode="0.00E+00">
                  <c:v>1.4677299999999986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927744"/>
        <c:axId val="96929280"/>
      </c:scatterChart>
      <c:valAx>
        <c:axId val="96927744"/>
        <c:scaling>
          <c:orientation val="minMax"/>
          <c:max val="140"/>
          <c:min val="0"/>
        </c:scaling>
        <c:delete val="0"/>
        <c:axPos val="b"/>
        <c:majorTickMark val="out"/>
        <c:minorTickMark val="none"/>
        <c:tickLblPos val="nextTo"/>
        <c:crossAx val="96929280"/>
        <c:crosses val="autoZero"/>
        <c:crossBetween val="midCat"/>
      </c:valAx>
      <c:valAx>
        <c:axId val="96929280"/>
        <c:scaling>
          <c:orientation val="minMax"/>
          <c:max val="2.1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9277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'Res_Astr.Air.Cd_1990-1997'!$D$4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'Res_Astr.Air.Cd_1990-1997'!$D$5:$D$97</c:f>
              <c:numCache>
                <c:formatCode>0.00E+00</c:formatCode>
                <c:ptCount val="93"/>
                <c:pt idx="0">
                  <c:v>0.54860299999999951</c:v>
                </c:pt>
                <c:pt idx="1">
                  <c:v>0.55220800000000003</c:v>
                </c:pt>
                <c:pt idx="2">
                  <c:v>0.555836</c:v>
                </c:pt>
                <c:pt idx="3">
                  <c:v>0.55948699999999929</c:v>
                </c:pt>
                <c:pt idx="4">
                  <c:v>0.56316299999999941</c:v>
                </c:pt>
                <c:pt idx="5">
                  <c:v>0.56686300000000001</c:v>
                </c:pt>
                <c:pt idx="6">
                  <c:v>0.57058699999999929</c:v>
                </c:pt>
                <c:pt idx="7">
                  <c:v>0.57433599999999996</c:v>
                </c:pt>
                <c:pt idx="8">
                  <c:v>0.57810899999999998</c:v>
                </c:pt>
                <c:pt idx="9">
                  <c:v>0.58190699999999929</c:v>
                </c:pt>
                <c:pt idx="10">
                  <c:v>0.58572999999999997</c:v>
                </c:pt>
                <c:pt idx="11">
                  <c:v>0.58957799999999938</c:v>
                </c:pt>
                <c:pt idx="12">
                  <c:v>0.59345199999999942</c:v>
                </c:pt>
                <c:pt idx="13">
                  <c:v>0.5973509999999993</c:v>
                </c:pt>
                <c:pt idx="14">
                  <c:v>0.60127500000000045</c:v>
                </c:pt>
                <c:pt idx="15">
                  <c:v>0.60522500000000046</c:v>
                </c:pt>
                <c:pt idx="16">
                  <c:v>0.60920200000000002</c:v>
                </c:pt>
                <c:pt idx="17">
                  <c:v>0.61320399999999997</c:v>
                </c:pt>
                <c:pt idx="18">
                  <c:v>0.617232</c:v>
                </c:pt>
                <c:pt idx="19">
                  <c:v>0.62128799999999951</c:v>
                </c:pt>
                <c:pt idx="20">
                  <c:v>0.62536899999999951</c:v>
                </c:pt>
                <c:pt idx="21">
                  <c:v>0.62947799999999998</c:v>
                </c:pt>
                <c:pt idx="22">
                  <c:v>0.63361299999999998</c:v>
                </c:pt>
                <c:pt idx="23">
                  <c:v>0.63777600000000045</c:v>
                </c:pt>
                <c:pt idx="24">
                  <c:v>0.64196600000000004</c:v>
                </c:pt>
                <c:pt idx="25">
                  <c:v>0.64618399999999998</c:v>
                </c:pt>
                <c:pt idx="26">
                  <c:v>0.6504290000000007</c:v>
                </c:pt>
                <c:pt idx="27">
                  <c:v>0.65470200000000045</c:v>
                </c:pt>
                <c:pt idx="28">
                  <c:v>0.6590040000000007</c:v>
                </c:pt>
                <c:pt idx="29">
                  <c:v>0.66333299999999951</c:v>
                </c:pt>
                <c:pt idx="30">
                  <c:v>0.66769100000000114</c:v>
                </c:pt>
                <c:pt idx="31">
                  <c:v>0.67207799999999995</c:v>
                </c:pt>
                <c:pt idx="32">
                  <c:v>0.67649300000000046</c:v>
                </c:pt>
                <c:pt idx="33">
                  <c:v>0.68093800000000004</c:v>
                </c:pt>
                <c:pt idx="34">
                  <c:v>0.68541099999999955</c:v>
                </c:pt>
                <c:pt idx="35">
                  <c:v>0.68991400000000003</c:v>
                </c:pt>
                <c:pt idx="36">
                  <c:v>0.69444700000000004</c:v>
                </c:pt>
                <c:pt idx="37">
                  <c:v>0.69900899999999999</c:v>
                </c:pt>
                <c:pt idx="38">
                  <c:v>0.70360199999999995</c:v>
                </c:pt>
                <c:pt idx="39">
                  <c:v>0.70822399999999996</c:v>
                </c:pt>
                <c:pt idx="40">
                  <c:v>0.71287699999999998</c:v>
                </c:pt>
                <c:pt idx="41">
                  <c:v>0.717561</c:v>
                </c:pt>
                <c:pt idx="42">
                  <c:v>0.72227500000000044</c:v>
                </c:pt>
                <c:pt idx="43">
                  <c:v>0.72702000000000044</c:v>
                </c:pt>
                <c:pt idx="44">
                  <c:v>0.73179600000000045</c:v>
                </c:pt>
                <c:pt idx="45">
                  <c:v>0.7366040000000007</c:v>
                </c:pt>
                <c:pt idx="46">
                  <c:v>0.74144399999999999</c:v>
                </c:pt>
                <c:pt idx="47">
                  <c:v>0.74631499999999951</c:v>
                </c:pt>
                <c:pt idx="48">
                  <c:v>0.75121800000000005</c:v>
                </c:pt>
                <c:pt idx="49">
                  <c:v>0.75615299999999996</c:v>
                </c:pt>
                <c:pt idx="50">
                  <c:v>0.76112100000000071</c:v>
                </c:pt>
                <c:pt idx="51">
                  <c:v>0.76612200000000041</c:v>
                </c:pt>
                <c:pt idx="52">
                  <c:v>0.7711550000000007</c:v>
                </c:pt>
                <c:pt idx="53">
                  <c:v>0.77622100000000072</c:v>
                </c:pt>
                <c:pt idx="54">
                  <c:v>0.78132100000000004</c:v>
                </c:pt>
                <c:pt idx="55">
                  <c:v>0.78645399999999943</c:v>
                </c:pt>
                <c:pt idx="56">
                  <c:v>0.79162100000000046</c:v>
                </c:pt>
                <c:pt idx="57">
                  <c:v>0.79682200000000003</c:v>
                </c:pt>
                <c:pt idx="58">
                  <c:v>0.80205700000000002</c:v>
                </c:pt>
                <c:pt idx="59">
                  <c:v>0.80732599999999999</c:v>
                </c:pt>
                <c:pt idx="60">
                  <c:v>0.81263000000000041</c:v>
                </c:pt>
                <c:pt idx="61">
                  <c:v>0.8179689999999995</c:v>
                </c:pt>
                <c:pt idx="62">
                  <c:v>0.82334300000000005</c:v>
                </c:pt>
                <c:pt idx="63">
                  <c:v>0.82875200000000004</c:v>
                </c:pt>
                <c:pt idx="64">
                  <c:v>0.83419699999999997</c:v>
                </c:pt>
                <c:pt idx="65">
                  <c:v>0.83967700000000045</c:v>
                </c:pt>
                <c:pt idx="66">
                  <c:v>0.84519400000000044</c:v>
                </c:pt>
                <c:pt idx="67">
                  <c:v>0.85074600000000045</c:v>
                </c:pt>
                <c:pt idx="68">
                  <c:v>0.85633599999999999</c:v>
                </c:pt>
                <c:pt idx="69">
                  <c:v>0.86196200000000001</c:v>
                </c:pt>
                <c:pt idx="70">
                  <c:v>0.86762500000000076</c:v>
                </c:pt>
                <c:pt idx="71">
                  <c:v>0.87332500000000046</c:v>
                </c:pt>
                <c:pt idx="72">
                  <c:v>0.87906200000000001</c:v>
                </c:pt>
                <c:pt idx="73">
                  <c:v>0.88483800000000001</c:v>
                </c:pt>
                <c:pt idx="74">
                  <c:v>0.89065099999999997</c:v>
                </c:pt>
                <c:pt idx="75">
                  <c:v>0.89650199999999958</c:v>
                </c:pt>
                <c:pt idx="76">
                  <c:v>0.90239199999999997</c:v>
                </c:pt>
                <c:pt idx="77">
                  <c:v>0.90832100000000005</c:v>
                </c:pt>
                <c:pt idx="78">
                  <c:v>0.91428799999999955</c:v>
                </c:pt>
                <c:pt idx="79">
                  <c:v>0.92029499999999997</c:v>
                </c:pt>
                <c:pt idx="80">
                  <c:v>0.92634099999999997</c:v>
                </c:pt>
                <c:pt idx="81">
                  <c:v>0.93242700000000001</c:v>
                </c:pt>
                <c:pt idx="82">
                  <c:v>0.93855299999999942</c:v>
                </c:pt>
                <c:pt idx="83">
                  <c:v>0.94471899999999998</c:v>
                </c:pt>
                <c:pt idx="84">
                  <c:v>0.95092600000000005</c:v>
                </c:pt>
                <c:pt idx="85">
                  <c:v>0.95717300000000005</c:v>
                </c:pt>
                <c:pt idx="86">
                  <c:v>0.96346100000000001</c:v>
                </c:pt>
                <c:pt idx="87">
                  <c:v>0.96979100000000074</c:v>
                </c:pt>
                <c:pt idx="88">
                  <c:v>0.976163</c:v>
                </c:pt>
                <c:pt idx="89">
                  <c:v>0.98257599999999956</c:v>
                </c:pt>
                <c:pt idx="90">
                  <c:v>0.98903099999999955</c:v>
                </c:pt>
                <c:pt idx="91">
                  <c:v>0.995529</c:v>
                </c:pt>
                <c:pt idx="92">
                  <c:v>1.00207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'Res_Astr.Air.Cd_1990-1997'!$F$4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'Res_Astr.Air.Cd_1990-1997'!$F$5:$F$97</c:f>
              <c:numCache>
                <c:formatCode>0.00E+00</c:formatCode>
                <c:ptCount val="93"/>
                <c:pt idx="0">
                  <c:v>0.33763000000000032</c:v>
                </c:pt>
                <c:pt idx="1">
                  <c:v>0.32726900000000025</c:v>
                </c:pt>
                <c:pt idx="2">
                  <c:v>0.40070800000000001</c:v>
                </c:pt>
                <c:pt idx="3">
                  <c:v>0.35179300000000002</c:v>
                </c:pt>
                <c:pt idx="4">
                  <c:v>0.18448900000000013</c:v>
                </c:pt>
                <c:pt idx="5">
                  <c:v>0.10780300000000002</c:v>
                </c:pt>
                <c:pt idx="6">
                  <c:v>0.30707000000000023</c:v>
                </c:pt>
                <c:pt idx="7">
                  <c:v>0.72962300000000047</c:v>
                </c:pt>
                <c:pt idx="8">
                  <c:v>1.1028899999999999</c:v>
                </c:pt>
                <c:pt idx="9">
                  <c:v>1.16944</c:v>
                </c:pt>
                <c:pt idx="10">
                  <c:v>0.91199300000000005</c:v>
                </c:pt>
                <c:pt idx="11">
                  <c:v>0.55682399999999999</c:v>
                </c:pt>
                <c:pt idx="12">
                  <c:v>0.36162500000000025</c:v>
                </c:pt>
                <c:pt idx="13">
                  <c:v>0.39627800000000035</c:v>
                </c:pt>
                <c:pt idx="14">
                  <c:v>0.51850499999999955</c:v>
                </c:pt>
                <c:pt idx="15">
                  <c:v>0.54847299999999954</c:v>
                </c:pt>
                <c:pt idx="16">
                  <c:v>0.45723000000000003</c:v>
                </c:pt>
                <c:pt idx="17">
                  <c:v>0.38422500000000026</c:v>
                </c:pt>
                <c:pt idx="18">
                  <c:v>0.477765</c:v>
                </c:pt>
                <c:pt idx="19">
                  <c:v>0.7267560000000004</c:v>
                </c:pt>
                <c:pt idx="20">
                  <c:v>0.95383099999999998</c:v>
                </c:pt>
                <c:pt idx="21">
                  <c:v>0.97585999999999995</c:v>
                </c:pt>
                <c:pt idx="22">
                  <c:v>0.77429300000000045</c:v>
                </c:pt>
                <c:pt idx="23">
                  <c:v>0.51251899999999928</c:v>
                </c:pt>
                <c:pt idx="24">
                  <c:v>0.38818300000000022</c:v>
                </c:pt>
                <c:pt idx="25">
                  <c:v>0.46386400000000022</c:v>
                </c:pt>
                <c:pt idx="26">
                  <c:v>0.6317160000000005</c:v>
                </c:pt>
                <c:pt idx="27">
                  <c:v>0.73316000000000003</c:v>
                </c:pt>
                <c:pt idx="28">
                  <c:v>0.70919399999999999</c:v>
                </c:pt>
                <c:pt idx="29">
                  <c:v>0.63850899999999999</c:v>
                </c:pt>
                <c:pt idx="30">
                  <c:v>0.63807600000000042</c:v>
                </c:pt>
                <c:pt idx="31">
                  <c:v>0.73410500000000045</c:v>
                </c:pt>
                <c:pt idx="32">
                  <c:v>0.83257400000000004</c:v>
                </c:pt>
                <c:pt idx="33">
                  <c:v>0.81479800000000058</c:v>
                </c:pt>
                <c:pt idx="34">
                  <c:v>0.66081900000000071</c:v>
                </c:pt>
                <c:pt idx="35">
                  <c:v>0.47960700000000001</c:v>
                </c:pt>
                <c:pt idx="36">
                  <c:v>0.41741500000000026</c:v>
                </c:pt>
                <c:pt idx="37">
                  <c:v>0.53109200000000001</c:v>
                </c:pt>
                <c:pt idx="38">
                  <c:v>0.74234299999999998</c:v>
                </c:pt>
                <c:pt idx="39">
                  <c:v>0.90956499999999929</c:v>
                </c:pt>
                <c:pt idx="40">
                  <c:v>0.94588300000000003</c:v>
                </c:pt>
                <c:pt idx="41">
                  <c:v>0.87632100000000046</c:v>
                </c:pt>
                <c:pt idx="42">
                  <c:v>0.79122099999999951</c:v>
                </c:pt>
                <c:pt idx="43">
                  <c:v>0.7507580000000007</c:v>
                </c:pt>
                <c:pt idx="44">
                  <c:v>0.73471000000000042</c:v>
                </c:pt>
                <c:pt idx="45">
                  <c:v>0.68083000000000005</c:v>
                </c:pt>
                <c:pt idx="46">
                  <c:v>0.56761899999999998</c:v>
                </c:pt>
                <c:pt idx="47">
                  <c:v>0.45651200000000008</c:v>
                </c:pt>
                <c:pt idx="48">
                  <c:v>0.4494550000000001</c:v>
                </c:pt>
                <c:pt idx="49">
                  <c:v>0.59891699999999937</c:v>
                </c:pt>
                <c:pt idx="50">
                  <c:v>0.85215200000000002</c:v>
                </c:pt>
                <c:pt idx="51">
                  <c:v>1.0809199999999999</c:v>
                </c:pt>
                <c:pt idx="52">
                  <c:v>1.1720500000000009</c:v>
                </c:pt>
                <c:pt idx="53">
                  <c:v>1.1025499999999999</c:v>
                </c:pt>
                <c:pt idx="54">
                  <c:v>0.94000499999999998</c:v>
                </c:pt>
                <c:pt idx="55">
                  <c:v>0.77602100000000074</c:v>
                </c:pt>
                <c:pt idx="56">
                  <c:v>0.65658499999999997</c:v>
                </c:pt>
                <c:pt idx="57">
                  <c:v>0.56944099999999997</c:v>
                </c:pt>
                <c:pt idx="58">
                  <c:v>0.49141300000000032</c:v>
                </c:pt>
                <c:pt idx="59">
                  <c:v>0.44194300000000003</c:v>
                </c:pt>
                <c:pt idx="60">
                  <c:v>0.48446300000000025</c:v>
                </c:pt>
                <c:pt idx="61">
                  <c:v>0.66820600000000041</c:v>
                </c:pt>
                <c:pt idx="62">
                  <c:v>0.96272700000000044</c:v>
                </c:pt>
                <c:pt idx="63">
                  <c:v>1.25007</c:v>
                </c:pt>
                <c:pt idx="64">
                  <c:v>1.3918199999999998</c:v>
                </c:pt>
                <c:pt idx="65">
                  <c:v>1.3214199999999998</c:v>
                </c:pt>
                <c:pt idx="66">
                  <c:v>1.0868899999999999</c:v>
                </c:pt>
                <c:pt idx="67">
                  <c:v>0.80938699999999941</c:v>
                </c:pt>
                <c:pt idx="68">
                  <c:v>0.59517399999999943</c:v>
                </c:pt>
                <c:pt idx="69">
                  <c:v>0.47687200000000035</c:v>
                </c:pt>
                <c:pt idx="70">
                  <c:v>0.42947300000000033</c:v>
                </c:pt>
                <c:pt idx="71">
                  <c:v>0.43485800000000036</c:v>
                </c:pt>
                <c:pt idx="72">
                  <c:v>0.5226229999999995</c:v>
                </c:pt>
                <c:pt idx="73">
                  <c:v>0.73976200000000003</c:v>
                </c:pt>
                <c:pt idx="74">
                  <c:v>1.075499999999999</c:v>
                </c:pt>
                <c:pt idx="75">
                  <c:v>1.4195399999999991</c:v>
                </c:pt>
                <c:pt idx="76">
                  <c:v>1.60883</c:v>
                </c:pt>
                <c:pt idx="77">
                  <c:v>1.53667</c:v>
                </c:pt>
                <c:pt idx="78">
                  <c:v>1.2340800000000001</c:v>
                </c:pt>
                <c:pt idx="79">
                  <c:v>0.85050700000000001</c:v>
                </c:pt>
                <c:pt idx="80">
                  <c:v>0.54798199999999997</c:v>
                </c:pt>
                <c:pt idx="81">
                  <c:v>0.39999200000000035</c:v>
                </c:pt>
                <c:pt idx="82">
                  <c:v>0.37953900000000002</c:v>
                </c:pt>
                <c:pt idx="83">
                  <c:v>0.43441800000000041</c:v>
                </c:pt>
                <c:pt idx="84">
                  <c:v>0.56414299999999951</c:v>
                </c:pt>
                <c:pt idx="85">
                  <c:v>0.8143359999999995</c:v>
                </c:pt>
                <c:pt idx="86">
                  <c:v>1.1918</c:v>
                </c:pt>
                <c:pt idx="87">
                  <c:v>1.5916199999999998</c:v>
                </c:pt>
                <c:pt idx="88">
                  <c:v>1.82633</c:v>
                </c:pt>
                <c:pt idx="89">
                  <c:v>1.7515899999999998</c:v>
                </c:pt>
                <c:pt idx="90">
                  <c:v>1.3835500000000001</c:v>
                </c:pt>
                <c:pt idx="91">
                  <c:v>0.899177</c:v>
                </c:pt>
                <c:pt idx="92">
                  <c:v>0.51295500000000005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943488"/>
        <c:axId val="96953472"/>
      </c:scatterChart>
      <c:valAx>
        <c:axId val="96943488"/>
        <c:scaling>
          <c:orientation val="minMax"/>
          <c:max val="100"/>
          <c:min val="0"/>
        </c:scaling>
        <c:delete val="0"/>
        <c:axPos val="b"/>
        <c:majorTickMark val="out"/>
        <c:minorTickMark val="none"/>
        <c:tickLblPos val="nextTo"/>
        <c:crossAx val="96953472"/>
        <c:crosses val="autoZero"/>
        <c:crossBetween val="midCat"/>
      </c:valAx>
      <c:valAx>
        <c:axId val="96953472"/>
        <c:scaling>
          <c:orientation val="minMax"/>
          <c:max val="2.1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69434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air Cd since 1990'!$D$4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yVal>
            <c:numRef>
              <c:f>'Res_PTZ air Cd since 1990'!$D$5:$D$148</c:f>
              <c:numCache>
                <c:formatCode>0.00E+00</c:formatCode>
                <c:ptCount val="144"/>
                <c:pt idx="0">
                  <c:v>0.25710900000000003</c:v>
                </c:pt>
                <c:pt idx="1">
                  <c:v>0.25223399999999996</c:v>
                </c:pt>
                <c:pt idx="2">
                  <c:v>0.24750900000000012</c:v>
                </c:pt>
                <c:pt idx="3">
                  <c:v>0.24293000000000012</c:v>
                </c:pt>
                <c:pt idx="4">
                  <c:v>0.23849400000000018</c:v>
                </c:pt>
                <c:pt idx="5">
                  <c:v>0.23419599999999999</c:v>
                </c:pt>
                <c:pt idx="6">
                  <c:v>0.23003199999999999</c:v>
                </c:pt>
                <c:pt idx="7">
                  <c:v>0.22600000000000001</c:v>
                </c:pt>
                <c:pt idx="8">
                  <c:v>0.22209699999999999</c:v>
                </c:pt>
                <c:pt idx="9">
                  <c:v>0.21831700000000018</c:v>
                </c:pt>
                <c:pt idx="10">
                  <c:v>0.21465899999999999</c:v>
                </c:pt>
                <c:pt idx="11">
                  <c:v>0.21112</c:v>
                </c:pt>
                <c:pt idx="12">
                  <c:v>0.20769499999999999</c:v>
                </c:pt>
                <c:pt idx="13">
                  <c:v>0.20438300000000001</c:v>
                </c:pt>
                <c:pt idx="14">
                  <c:v>0.201181</c:v>
                </c:pt>
                <c:pt idx="15">
                  <c:v>0.19808400000000001</c:v>
                </c:pt>
                <c:pt idx="16">
                  <c:v>0.19509199999999999</c:v>
                </c:pt>
                <c:pt idx="17">
                  <c:v>0.19220100000000001</c:v>
                </c:pt>
                <c:pt idx="18">
                  <c:v>0.18940800000000019</c:v>
                </c:pt>
                <c:pt idx="19">
                  <c:v>0.18671200000000018</c:v>
                </c:pt>
                <c:pt idx="20">
                  <c:v>0.18410899999999999</c:v>
                </c:pt>
                <c:pt idx="21">
                  <c:v>0.18159800000000012</c:v>
                </c:pt>
                <c:pt idx="22">
                  <c:v>0.179175</c:v>
                </c:pt>
                <c:pt idx="23">
                  <c:v>0.17683900000000011</c:v>
                </c:pt>
                <c:pt idx="24">
                  <c:v>0.17458799999999999</c:v>
                </c:pt>
                <c:pt idx="25">
                  <c:v>0.17241900000000018</c:v>
                </c:pt>
                <c:pt idx="26">
                  <c:v>0.17033100000000001</c:v>
                </c:pt>
                <c:pt idx="27">
                  <c:v>0.168321</c:v>
                </c:pt>
                <c:pt idx="28">
                  <c:v>0.16638700000000001</c:v>
                </c:pt>
                <c:pt idx="29">
                  <c:v>0.16452800000000001</c:v>
                </c:pt>
                <c:pt idx="30">
                  <c:v>0.16274200000000011</c:v>
                </c:pt>
                <c:pt idx="31">
                  <c:v>0.161026</c:v>
                </c:pt>
                <c:pt idx="32">
                  <c:v>0.15937999999999999</c:v>
                </c:pt>
                <c:pt idx="33">
                  <c:v>0.15780100000000011</c:v>
                </c:pt>
                <c:pt idx="34">
                  <c:v>0.15628800000000018</c:v>
                </c:pt>
                <c:pt idx="35">
                  <c:v>0.15484000000000012</c:v>
                </c:pt>
                <c:pt idx="36">
                  <c:v>0.15345400000000012</c:v>
                </c:pt>
                <c:pt idx="37">
                  <c:v>0.15212899999999999</c:v>
                </c:pt>
                <c:pt idx="38">
                  <c:v>0.15086400000000011</c:v>
                </c:pt>
                <c:pt idx="39">
                  <c:v>0.14965700000000001</c:v>
                </c:pt>
                <c:pt idx="40">
                  <c:v>0.14850800000000011</c:v>
                </c:pt>
                <c:pt idx="41">
                  <c:v>0.14741300000000018</c:v>
                </c:pt>
                <c:pt idx="42">
                  <c:v>0.146373</c:v>
                </c:pt>
                <c:pt idx="43">
                  <c:v>0.14538699999999999</c:v>
                </c:pt>
                <c:pt idx="44">
                  <c:v>0.14445100000000011</c:v>
                </c:pt>
                <c:pt idx="45">
                  <c:v>0.14356700000000011</c:v>
                </c:pt>
                <c:pt idx="46">
                  <c:v>0.14273200000000011</c:v>
                </c:pt>
                <c:pt idx="47">
                  <c:v>0.14194500000000018</c:v>
                </c:pt>
                <c:pt idx="48">
                  <c:v>0.14120500000000011</c:v>
                </c:pt>
                <c:pt idx="49">
                  <c:v>0.14051200000000011</c:v>
                </c:pt>
                <c:pt idx="50">
                  <c:v>0.13986299999999999</c:v>
                </c:pt>
                <c:pt idx="51">
                  <c:v>0.13925899999999999</c:v>
                </c:pt>
                <c:pt idx="52">
                  <c:v>0.13869799999999999</c:v>
                </c:pt>
                <c:pt idx="53">
                  <c:v>0.138179</c:v>
                </c:pt>
                <c:pt idx="54">
                  <c:v>0.13770099999999999</c:v>
                </c:pt>
                <c:pt idx="55">
                  <c:v>0.13726400000000011</c:v>
                </c:pt>
                <c:pt idx="56">
                  <c:v>0.13686599999999999</c:v>
                </c:pt>
                <c:pt idx="57">
                  <c:v>0.13650599999999999</c:v>
                </c:pt>
                <c:pt idx="58">
                  <c:v>0.136185</c:v>
                </c:pt>
                <c:pt idx="59">
                  <c:v>0.13590099999999999</c:v>
                </c:pt>
                <c:pt idx="60">
                  <c:v>0.135653</c:v>
                </c:pt>
                <c:pt idx="61">
                  <c:v>0.13544000000000012</c:v>
                </c:pt>
                <c:pt idx="62">
                  <c:v>0.13526199999999999</c:v>
                </c:pt>
                <c:pt idx="63">
                  <c:v>0.13511799999999999</c:v>
                </c:pt>
                <c:pt idx="64">
                  <c:v>0.13500799999999999</c:v>
                </c:pt>
                <c:pt idx="65">
                  <c:v>0.13493100000000011</c:v>
                </c:pt>
                <c:pt idx="66">
                  <c:v>0.134885</c:v>
                </c:pt>
                <c:pt idx="67">
                  <c:v>0.13487199999999988</c:v>
                </c:pt>
                <c:pt idx="68">
                  <c:v>0.13488900000000001</c:v>
                </c:pt>
                <c:pt idx="69">
                  <c:v>0.13493600000000011</c:v>
                </c:pt>
                <c:pt idx="70">
                  <c:v>0.13501299999999999</c:v>
                </c:pt>
                <c:pt idx="71">
                  <c:v>0.13511899999999999</c:v>
                </c:pt>
                <c:pt idx="72">
                  <c:v>0.13525400000000001</c:v>
                </c:pt>
                <c:pt idx="73">
                  <c:v>0.13541700000000018</c:v>
                </c:pt>
                <c:pt idx="74">
                  <c:v>0.13560800000000001</c:v>
                </c:pt>
                <c:pt idx="75">
                  <c:v>0.135826</c:v>
                </c:pt>
                <c:pt idx="76">
                  <c:v>0.136071</c:v>
                </c:pt>
                <c:pt idx="77">
                  <c:v>0.13634199999999999</c:v>
                </c:pt>
                <c:pt idx="78">
                  <c:v>0.13663900000000001</c:v>
                </c:pt>
                <c:pt idx="79">
                  <c:v>0.13696100000000011</c:v>
                </c:pt>
                <c:pt idx="80">
                  <c:v>0.13730800000000001</c:v>
                </c:pt>
                <c:pt idx="81">
                  <c:v>0.13768</c:v>
                </c:pt>
                <c:pt idx="82">
                  <c:v>0.138076</c:v>
                </c:pt>
                <c:pt idx="83">
                  <c:v>0.13849600000000012</c:v>
                </c:pt>
                <c:pt idx="84">
                  <c:v>0.13893900000000012</c:v>
                </c:pt>
                <c:pt idx="85">
                  <c:v>0.13940500000000011</c:v>
                </c:pt>
                <c:pt idx="86">
                  <c:v>0.13989399999999999</c:v>
                </c:pt>
                <c:pt idx="87">
                  <c:v>0.14040600000000011</c:v>
                </c:pt>
                <c:pt idx="88">
                  <c:v>0.14094000000000018</c:v>
                </c:pt>
                <c:pt idx="89">
                  <c:v>0.14149600000000018</c:v>
                </c:pt>
                <c:pt idx="90">
                  <c:v>0.142073</c:v>
                </c:pt>
                <c:pt idx="91">
                  <c:v>0.14267199999999997</c:v>
                </c:pt>
                <c:pt idx="92">
                  <c:v>0.14329100000000011</c:v>
                </c:pt>
                <c:pt idx="93">
                  <c:v>0.14393200000000012</c:v>
                </c:pt>
                <c:pt idx="94">
                  <c:v>0.14459300000000011</c:v>
                </c:pt>
                <c:pt idx="95">
                  <c:v>0.14527399999999999</c:v>
                </c:pt>
                <c:pt idx="96">
                  <c:v>0.14597499999999999</c:v>
                </c:pt>
                <c:pt idx="97">
                  <c:v>0.14669599999999999</c:v>
                </c:pt>
                <c:pt idx="98">
                  <c:v>0.14743700000000018</c:v>
                </c:pt>
                <c:pt idx="99">
                  <c:v>0.14819700000000011</c:v>
                </c:pt>
                <c:pt idx="100">
                  <c:v>0.14897700000000011</c:v>
                </c:pt>
                <c:pt idx="101">
                  <c:v>0.14977499999999999</c:v>
                </c:pt>
                <c:pt idx="102">
                  <c:v>0.15059200000000011</c:v>
                </c:pt>
                <c:pt idx="103">
                  <c:v>0.15142800000000012</c:v>
                </c:pt>
                <c:pt idx="104">
                  <c:v>0.15228300000000011</c:v>
                </c:pt>
                <c:pt idx="105">
                  <c:v>0.15315500000000001</c:v>
                </c:pt>
                <c:pt idx="106">
                  <c:v>0.15404600000000018</c:v>
                </c:pt>
                <c:pt idx="107">
                  <c:v>0.15495600000000018</c:v>
                </c:pt>
                <c:pt idx="108">
                  <c:v>0.15588199999999999</c:v>
                </c:pt>
                <c:pt idx="109">
                  <c:v>0.15682699999999999</c:v>
                </c:pt>
                <c:pt idx="110">
                  <c:v>0.15779000000000018</c:v>
                </c:pt>
                <c:pt idx="111">
                  <c:v>0.15877000000000011</c:v>
                </c:pt>
                <c:pt idx="112">
                  <c:v>0.15976700000000019</c:v>
                </c:pt>
                <c:pt idx="113">
                  <c:v>0.16078200000000001</c:v>
                </c:pt>
                <c:pt idx="114">
                  <c:v>0.16181400000000001</c:v>
                </c:pt>
                <c:pt idx="115">
                  <c:v>0.16286300000000001</c:v>
                </c:pt>
                <c:pt idx="116">
                  <c:v>0.16392899999999999</c:v>
                </c:pt>
                <c:pt idx="117">
                  <c:v>0.16501199999999999</c:v>
                </c:pt>
                <c:pt idx="118">
                  <c:v>0.16611300000000001</c:v>
                </c:pt>
                <c:pt idx="119">
                  <c:v>0.16722899999999999</c:v>
                </c:pt>
                <c:pt idx="120">
                  <c:v>0.16836300000000001</c:v>
                </c:pt>
                <c:pt idx="121">
                  <c:v>0.16951400000000011</c:v>
                </c:pt>
                <c:pt idx="122">
                  <c:v>0.170681</c:v>
                </c:pt>
                <c:pt idx="123">
                  <c:v>0.17186399999999999</c:v>
                </c:pt>
                <c:pt idx="124">
                  <c:v>0.17306400000000011</c:v>
                </c:pt>
                <c:pt idx="125">
                  <c:v>0.17428099999999999</c:v>
                </c:pt>
                <c:pt idx="126">
                  <c:v>0.17551400000000011</c:v>
                </c:pt>
                <c:pt idx="127">
                  <c:v>0.17676400000000012</c:v>
                </c:pt>
                <c:pt idx="128">
                  <c:v>0.17802999999999999</c:v>
                </c:pt>
                <c:pt idx="129">
                  <c:v>0.17931200000000011</c:v>
                </c:pt>
                <c:pt idx="130">
                  <c:v>0.18061099999999999</c:v>
                </c:pt>
                <c:pt idx="131">
                  <c:v>0.18192600000000012</c:v>
                </c:pt>
                <c:pt idx="132">
                  <c:v>0.18325700000000011</c:v>
                </c:pt>
                <c:pt idx="133">
                  <c:v>0.18460499999999999</c:v>
                </c:pt>
                <c:pt idx="134">
                  <c:v>0.18596900000000022</c:v>
                </c:pt>
                <c:pt idx="135">
                  <c:v>0.18734900000000018</c:v>
                </c:pt>
                <c:pt idx="136">
                  <c:v>0.18874600000000022</c:v>
                </c:pt>
                <c:pt idx="137">
                  <c:v>0.19015899999999997</c:v>
                </c:pt>
                <c:pt idx="138">
                  <c:v>0.19158800000000001</c:v>
                </c:pt>
                <c:pt idx="139">
                  <c:v>0.19303400000000001</c:v>
                </c:pt>
                <c:pt idx="140">
                  <c:v>0.19449600000000011</c:v>
                </c:pt>
                <c:pt idx="141">
                  <c:v>0.19597500000000001</c:v>
                </c:pt>
                <c:pt idx="142">
                  <c:v>0.19746900000000012</c:v>
                </c:pt>
                <c:pt idx="143">
                  <c:v>0.19898099999999999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air Cd since 1990'!$F$4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yVal>
            <c:numRef>
              <c:f>'Res_PTZ air Cd since 1990'!$F$5:$F$148</c:f>
              <c:numCache>
                <c:formatCode>0.00E+00</c:formatCode>
                <c:ptCount val="144"/>
                <c:pt idx="0">
                  <c:v>0.28539900000000001</c:v>
                </c:pt>
                <c:pt idx="1">
                  <c:v>0.3077430000000001</c:v>
                </c:pt>
                <c:pt idx="2">
                  <c:v>0.27882200000000035</c:v>
                </c:pt>
                <c:pt idx="3">
                  <c:v>0.21170200000000011</c:v>
                </c:pt>
                <c:pt idx="4">
                  <c:v>0.15870800000000018</c:v>
                </c:pt>
                <c:pt idx="5">
                  <c:v>0.16089899999999999</c:v>
                </c:pt>
                <c:pt idx="6">
                  <c:v>0.21031600000000011</c:v>
                </c:pt>
                <c:pt idx="7">
                  <c:v>0.260216</c:v>
                </c:pt>
                <c:pt idx="8">
                  <c:v>0.27033200000000002</c:v>
                </c:pt>
                <c:pt idx="9">
                  <c:v>0.24181000000000011</c:v>
                </c:pt>
                <c:pt idx="10">
                  <c:v>0.20996800000000018</c:v>
                </c:pt>
                <c:pt idx="11">
                  <c:v>0.20578299999999999</c:v>
                </c:pt>
                <c:pt idx="12">
                  <c:v>0.22589999999999999</c:v>
                </c:pt>
                <c:pt idx="13">
                  <c:v>0.23930899999999999</c:v>
                </c:pt>
                <c:pt idx="14">
                  <c:v>0.22111500000000001</c:v>
                </c:pt>
                <c:pt idx="15">
                  <c:v>0.17838599999999999</c:v>
                </c:pt>
                <c:pt idx="16">
                  <c:v>0.14334700000000011</c:v>
                </c:pt>
                <c:pt idx="17">
                  <c:v>0.14246300000000012</c:v>
                </c:pt>
                <c:pt idx="18">
                  <c:v>0.17244400000000012</c:v>
                </c:pt>
                <c:pt idx="19">
                  <c:v>0.20529100000000011</c:v>
                </c:pt>
                <c:pt idx="20">
                  <c:v>0.21526400000000018</c:v>
                </c:pt>
                <c:pt idx="21">
                  <c:v>0.20075399999999999</c:v>
                </c:pt>
                <c:pt idx="22">
                  <c:v>0.18144000000000018</c:v>
                </c:pt>
                <c:pt idx="23">
                  <c:v>0.17628600000000011</c:v>
                </c:pt>
                <c:pt idx="24">
                  <c:v>0.18532000000000001</c:v>
                </c:pt>
                <c:pt idx="25">
                  <c:v>0.192028</c:v>
                </c:pt>
                <c:pt idx="26">
                  <c:v>0.18181600000000012</c:v>
                </c:pt>
                <c:pt idx="27">
                  <c:v>0.15719700000000011</c:v>
                </c:pt>
                <c:pt idx="28">
                  <c:v>0.13538500000000001</c:v>
                </c:pt>
                <c:pt idx="29">
                  <c:v>0.13203200000000001</c:v>
                </c:pt>
                <c:pt idx="30">
                  <c:v>0.14746200000000018</c:v>
                </c:pt>
                <c:pt idx="31">
                  <c:v>0.16773299999999999</c:v>
                </c:pt>
                <c:pt idx="32">
                  <c:v>0.17788799999999999</c:v>
                </c:pt>
                <c:pt idx="33">
                  <c:v>0.17408000000000001</c:v>
                </c:pt>
                <c:pt idx="34">
                  <c:v>0.16414599999999999</c:v>
                </c:pt>
                <c:pt idx="35">
                  <c:v>0.15806900000000018</c:v>
                </c:pt>
                <c:pt idx="36">
                  <c:v>0.15856700000000018</c:v>
                </c:pt>
                <c:pt idx="37">
                  <c:v>0.16015099999999988</c:v>
                </c:pt>
                <c:pt idx="38">
                  <c:v>0.15597800000000012</c:v>
                </c:pt>
                <c:pt idx="39">
                  <c:v>0.14501700000000012</c:v>
                </c:pt>
                <c:pt idx="40">
                  <c:v>0.13306599999999999</c:v>
                </c:pt>
                <c:pt idx="41">
                  <c:v>0.12765099999999988</c:v>
                </c:pt>
                <c:pt idx="42">
                  <c:v>0.13197999999999999</c:v>
                </c:pt>
                <c:pt idx="43">
                  <c:v>0.14286199999999999</c:v>
                </c:pt>
                <c:pt idx="44">
                  <c:v>0.15346000000000018</c:v>
                </c:pt>
                <c:pt idx="45">
                  <c:v>0.15804100000000013</c:v>
                </c:pt>
                <c:pt idx="46">
                  <c:v>0.15526400000000018</c:v>
                </c:pt>
                <c:pt idx="47">
                  <c:v>0.14827499999999999</c:v>
                </c:pt>
                <c:pt idx="48">
                  <c:v>0.14200699999999999</c:v>
                </c:pt>
                <c:pt idx="49">
                  <c:v>0.13956700000000011</c:v>
                </c:pt>
                <c:pt idx="50">
                  <c:v>0.14006700000000011</c:v>
                </c:pt>
                <c:pt idx="51">
                  <c:v>0.13963100000000001</c:v>
                </c:pt>
                <c:pt idx="52">
                  <c:v>0.135159</c:v>
                </c:pt>
                <c:pt idx="53">
                  <c:v>0.12794800000000012</c:v>
                </c:pt>
                <c:pt idx="54">
                  <c:v>0.12358600000000006</c:v>
                </c:pt>
                <c:pt idx="55">
                  <c:v>0.127331</c:v>
                </c:pt>
                <c:pt idx="56">
                  <c:v>0.13859600000000011</c:v>
                </c:pt>
                <c:pt idx="57">
                  <c:v>0.14997600000000011</c:v>
                </c:pt>
                <c:pt idx="58">
                  <c:v>0.15280199999999999</c:v>
                </c:pt>
                <c:pt idx="59">
                  <c:v>0.14488100000000001</c:v>
                </c:pt>
                <c:pt idx="60">
                  <c:v>0.133053</c:v>
                </c:pt>
                <c:pt idx="61">
                  <c:v>0.12734400000000001</c:v>
                </c:pt>
                <c:pt idx="62">
                  <c:v>0.13157099999999997</c:v>
                </c:pt>
                <c:pt idx="63">
                  <c:v>0.13948199999999999</c:v>
                </c:pt>
                <c:pt idx="64">
                  <c:v>0.14082</c:v>
                </c:pt>
                <c:pt idx="65">
                  <c:v>0.13196800000000011</c:v>
                </c:pt>
                <c:pt idx="66">
                  <c:v>0.12057300000000006</c:v>
                </c:pt>
                <c:pt idx="67">
                  <c:v>0.11876100000000009</c:v>
                </c:pt>
                <c:pt idx="68">
                  <c:v>0.130888</c:v>
                </c:pt>
                <c:pt idx="69">
                  <c:v>0.14800500000000011</c:v>
                </c:pt>
                <c:pt idx="70">
                  <c:v>0.15536600000000012</c:v>
                </c:pt>
                <c:pt idx="71">
                  <c:v>0.14647000000000004</c:v>
                </c:pt>
                <c:pt idx="72">
                  <c:v>0.12987699999999988</c:v>
                </c:pt>
                <c:pt idx="73">
                  <c:v>0.12140200000000002</c:v>
                </c:pt>
                <c:pt idx="74">
                  <c:v>0.12871500000000011</c:v>
                </c:pt>
                <c:pt idx="75">
                  <c:v>0.14349000000000012</c:v>
                </c:pt>
                <c:pt idx="76">
                  <c:v>0.14948200000000011</c:v>
                </c:pt>
                <c:pt idx="77">
                  <c:v>0.13906499999999999</c:v>
                </c:pt>
                <c:pt idx="78">
                  <c:v>0.12174699999999999</c:v>
                </c:pt>
                <c:pt idx="79">
                  <c:v>0.11546600000000005</c:v>
                </c:pt>
                <c:pt idx="80">
                  <c:v>0.128638</c:v>
                </c:pt>
                <c:pt idx="81">
                  <c:v>0.15081700000000012</c:v>
                </c:pt>
                <c:pt idx="82">
                  <c:v>0.16199800000000011</c:v>
                </c:pt>
                <c:pt idx="83">
                  <c:v>0.15206500000000012</c:v>
                </c:pt>
                <c:pt idx="84">
                  <c:v>0.13119500000000001</c:v>
                </c:pt>
                <c:pt idx="85">
                  <c:v>0.12027300000000007</c:v>
                </c:pt>
                <c:pt idx="86">
                  <c:v>0.13025400000000001</c:v>
                </c:pt>
                <c:pt idx="87">
                  <c:v>0.15091900000000022</c:v>
                </c:pt>
                <c:pt idx="88">
                  <c:v>0.16078400000000001</c:v>
                </c:pt>
                <c:pt idx="89">
                  <c:v>0.14881600000000011</c:v>
                </c:pt>
                <c:pt idx="90">
                  <c:v>0.126281</c:v>
                </c:pt>
                <c:pt idx="91">
                  <c:v>0.1162640000000001</c:v>
                </c:pt>
                <c:pt idx="92">
                  <c:v>0.13065499999999997</c:v>
                </c:pt>
                <c:pt idx="93">
                  <c:v>0.15751300000000013</c:v>
                </c:pt>
                <c:pt idx="94">
                  <c:v>0.17205799999999999</c:v>
                </c:pt>
                <c:pt idx="95">
                  <c:v>0.16100800000000001</c:v>
                </c:pt>
                <c:pt idx="96">
                  <c:v>0.13612299999999997</c:v>
                </c:pt>
                <c:pt idx="97">
                  <c:v>0.12293400000000006</c:v>
                </c:pt>
                <c:pt idx="98">
                  <c:v>0.135328</c:v>
                </c:pt>
                <c:pt idx="99">
                  <c:v>0.16128300000000001</c:v>
                </c:pt>
                <c:pt idx="100">
                  <c:v>0.17451800000000012</c:v>
                </c:pt>
                <c:pt idx="101">
                  <c:v>0.16096299999999999</c:v>
                </c:pt>
                <c:pt idx="102">
                  <c:v>0.13361700000000001</c:v>
                </c:pt>
                <c:pt idx="103">
                  <c:v>0.120338</c:v>
                </c:pt>
                <c:pt idx="104">
                  <c:v>0.13612199999999997</c:v>
                </c:pt>
                <c:pt idx="105">
                  <c:v>0.16749000000000011</c:v>
                </c:pt>
                <c:pt idx="106">
                  <c:v>0.18513800000000011</c:v>
                </c:pt>
                <c:pt idx="107">
                  <c:v>0.172874</c:v>
                </c:pt>
                <c:pt idx="108">
                  <c:v>0.14406400000000011</c:v>
                </c:pt>
                <c:pt idx="109">
                  <c:v>0.12868399999999997</c:v>
                </c:pt>
                <c:pt idx="110">
                  <c:v>0.14336299999999999</c:v>
                </c:pt>
                <c:pt idx="111">
                  <c:v>0.17428700000000011</c:v>
                </c:pt>
                <c:pt idx="112">
                  <c:v>0.19058900000000001</c:v>
                </c:pt>
                <c:pt idx="113">
                  <c:v>0.175374</c:v>
                </c:pt>
                <c:pt idx="114">
                  <c:v>0.14339700000000011</c:v>
                </c:pt>
                <c:pt idx="115">
                  <c:v>0.127133</c:v>
                </c:pt>
                <c:pt idx="116">
                  <c:v>0.14449100000000012</c:v>
                </c:pt>
                <c:pt idx="117">
                  <c:v>0.18037</c:v>
                </c:pt>
                <c:pt idx="118">
                  <c:v>0.20100499999999999</c:v>
                </c:pt>
                <c:pt idx="119">
                  <c:v>0.18741300000000022</c:v>
                </c:pt>
                <c:pt idx="120">
                  <c:v>0.15463299999999999</c:v>
                </c:pt>
                <c:pt idx="121">
                  <c:v>0.13705800000000001</c:v>
                </c:pt>
                <c:pt idx="122">
                  <c:v>0.15398500000000018</c:v>
                </c:pt>
                <c:pt idx="123">
                  <c:v>0.18977200000000011</c:v>
                </c:pt>
                <c:pt idx="124">
                  <c:v>0.20899300000000018</c:v>
                </c:pt>
                <c:pt idx="125">
                  <c:v>0.19200800000000001</c:v>
                </c:pt>
                <c:pt idx="126">
                  <c:v>0.15540800000000018</c:v>
                </c:pt>
                <c:pt idx="127">
                  <c:v>0.13629100000000011</c:v>
                </c:pt>
                <c:pt idx="128">
                  <c:v>0.15541300000000022</c:v>
                </c:pt>
                <c:pt idx="129">
                  <c:v>0.19593600000000011</c:v>
                </c:pt>
                <c:pt idx="130">
                  <c:v>0.21955400000000011</c:v>
                </c:pt>
                <c:pt idx="131">
                  <c:v>0.20450499999999999</c:v>
                </c:pt>
                <c:pt idx="132">
                  <c:v>0.167602</c:v>
                </c:pt>
                <c:pt idx="133">
                  <c:v>0.14776400000000012</c:v>
                </c:pt>
                <c:pt idx="134">
                  <c:v>0.16697799999999999</c:v>
                </c:pt>
                <c:pt idx="135">
                  <c:v>0.20768500000000001</c:v>
                </c:pt>
                <c:pt idx="136">
                  <c:v>0.22979400000000011</c:v>
                </c:pt>
                <c:pt idx="137">
                  <c:v>0.21090100000000012</c:v>
                </c:pt>
                <c:pt idx="138">
                  <c:v>0.16954500000000011</c:v>
                </c:pt>
                <c:pt idx="139">
                  <c:v>0.14759700000000012</c:v>
                </c:pt>
                <c:pt idx="140">
                  <c:v>0.168685</c:v>
                </c:pt>
                <c:pt idx="141">
                  <c:v>0.21409700000000018</c:v>
                </c:pt>
                <c:pt idx="142">
                  <c:v>0.24078300000000011</c:v>
                </c:pt>
                <c:pt idx="143">
                  <c:v>0.224132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971008"/>
        <c:axId val="96980992"/>
      </c:scatterChart>
      <c:valAx>
        <c:axId val="96971008"/>
        <c:scaling>
          <c:orientation val="minMax"/>
          <c:max val="150"/>
        </c:scaling>
        <c:delete val="0"/>
        <c:axPos val="b"/>
        <c:majorTickMark val="out"/>
        <c:minorTickMark val="none"/>
        <c:tickLblPos val="nextTo"/>
        <c:crossAx val="96980992"/>
        <c:crosses val="autoZero"/>
        <c:crossBetween val="midCat"/>
      </c:valAx>
      <c:valAx>
        <c:axId val="96980992"/>
        <c:scaling>
          <c:orientation val="minMax"/>
          <c:max val="0.45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69710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'Res_PTZ Hg-Air'!$E$4</c:f>
              <c:strCache>
                <c:ptCount val="1"/>
                <c:pt idx="0">
                  <c:v> Main comp</c:v>
                </c:pt>
              </c:strCache>
            </c:strRef>
          </c:tx>
          <c:spPr>
            <a:ln w="28575">
              <a:noFill/>
            </a:ln>
          </c:spPr>
          <c:xVal>
            <c:numRef>
              <c:f>'Res_PTZ Hg-Air'!$B$5:$B$136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Hg-Air'!$E$5:$E$136</c:f>
              <c:numCache>
                <c:formatCode>0.00E+00</c:formatCode>
                <c:ptCount val="132"/>
                <c:pt idx="0">
                  <c:v>5.3211199999999961</c:v>
                </c:pt>
                <c:pt idx="1">
                  <c:v>5.3033000000000001</c:v>
                </c:pt>
                <c:pt idx="2">
                  <c:v>5.2855499999999997</c:v>
                </c:pt>
                <c:pt idx="3">
                  <c:v>5.2678499999999975</c:v>
                </c:pt>
                <c:pt idx="4">
                  <c:v>5.25021</c:v>
                </c:pt>
                <c:pt idx="5">
                  <c:v>5.2326300000000003</c:v>
                </c:pt>
                <c:pt idx="6">
                  <c:v>5.2150999999999996</c:v>
                </c:pt>
                <c:pt idx="7">
                  <c:v>5.1976399999999963</c:v>
                </c:pt>
                <c:pt idx="8">
                  <c:v>5.1802400000000004</c:v>
                </c:pt>
                <c:pt idx="9">
                  <c:v>5.1628899999999947</c:v>
                </c:pt>
                <c:pt idx="10">
                  <c:v>5.1456</c:v>
                </c:pt>
                <c:pt idx="11">
                  <c:v>5.1283699999999985</c:v>
                </c:pt>
                <c:pt idx="12">
                  <c:v>5.1112000000000002</c:v>
                </c:pt>
                <c:pt idx="13">
                  <c:v>5.0940799999999964</c:v>
                </c:pt>
                <c:pt idx="14">
                  <c:v>5.0770299999999997</c:v>
                </c:pt>
                <c:pt idx="15">
                  <c:v>5.0600299999999985</c:v>
                </c:pt>
                <c:pt idx="16">
                  <c:v>5.0430799999999998</c:v>
                </c:pt>
                <c:pt idx="17">
                  <c:v>5.0262000000000002</c:v>
                </c:pt>
                <c:pt idx="18">
                  <c:v>5.0093600000000036</c:v>
                </c:pt>
                <c:pt idx="19">
                  <c:v>4.9925899999999963</c:v>
                </c:pt>
                <c:pt idx="20">
                  <c:v>4.9758700000000013</c:v>
                </c:pt>
                <c:pt idx="21">
                  <c:v>4.9592100000000023</c:v>
                </c:pt>
                <c:pt idx="22">
                  <c:v>4.9425999999999997</c:v>
                </c:pt>
                <c:pt idx="23">
                  <c:v>4.92605</c:v>
                </c:pt>
                <c:pt idx="24">
                  <c:v>4.9095599999999999</c:v>
                </c:pt>
                <c:pt idx="25">
                  <c:v>4.8931199999999961</c:v>
                </c:pt>
                <c:pt idx="26">
                  <c:v>4.8767300000000002</c:v>
                </c:pt>
                <c:pt idx="27">
                  <c:v>4.8603999999999985</c:v>
                </c:pt>
                <c:pt idx="28">
                  <c:v>4.8441299999999963</c:v>
                </c:pt>
                <c:pt idx="29">
                  <c:v>4.8279099999999948</c:v>
                </c:pt>
                <c:pt idx="30">
                  <c:v>4.8117400000000004</c:v>
                </c:pt>
                <c:pt idx="31">
                  <c:v>4.7956300000000001</c:v>
                </c:pt>
                <c:pt idx="32">
                  <c:v>4.7795700000000014</c:v>
                </c:pt>
                <c:pt idx="33">
                  <c:v>4.7635699999999996</c:v>
                </c:pt>
                <c:pt idx="34">
                  <c:v>4.7476200000000004</c:v>
                </c:pt>
                <c:pt idx="35">
                  <c:v>4.7317200000000037</c:v>
                </c:pt>
                <c:pt idx="36">
                  <c:v>4.7158699999999998</c:v>
                </c:pt>
                <c:pt idx="37">
                  <c:v>4.7000799999999998</c:v>
                </c:pt>
                <c:pt idx="38">
                  <c:v>4.6843399999999962</c:v>
                </c:pt>
                <c:pt idx="39">
                  <c:v>4.66866</c:v>
                </c:pt>
                <c:pt idx="40">
                  <c:v>4.6530199999999962</c:v>
                </c:pt>
                <c:pt idx="41">
                  <c:v>4.6374399999999962</c:v>
                </c:pt>
                <c:pt idx="42">
                  <c:v>4.6219099999999962</c:v>
                </c:pt>
                <c:pt idx="43">
                  <c:v>4.6064400000000001</c:v>
                </c:pt>
                <c:pt idx="44">
                  <c:v>4.5910099999999998</c:v>
                </c:pt>
                <c:pt idx="45">
                  <c:v>4.5756399999999999</c:v>
                </c:pt>
                <c:pt idx="46">
                  <c:v>4.5603199999999964</c:v>
                </c:pt>
                <c:pt idx="47">
                  <c:v>4.5450499999999998</c:v>
                </c:pt>
                <c:pt idx="48">
                  <c:v>4.5298299999999996</c:v>
                </c:pt>
                <c:pt idx="49">
                  <c:v>4.5146600000000001</c:v>
                </c:pt>
                <c:pt idx="50">
                  <c:v>4.4995399999999997</c:v>
                </c:pt>
                <c:pt idx="51">
                  <c:v>4.4844799999999996</c:v>
                </c:pt>
                <c:pt idx="52">
                  <c:v>4.4694599999999998</c:v>
                </c:pt>
                <c:pt idx="53">
                  <c:v>4.4544899999999963</c:v>
                </c:pt>
                <c:pt idx="54">
                  <c:v>4.4395800000000003</c:v>
                </c:pt>
                <c:pt idx="55">
                  <c:v>4.4247099999999975</c:v>
                </c:pt>
                <c:pt idx="56">
                  <c:v>4.4098899999999999</c:v>
                </c:pt>
                <c:pt idx="57">
                  <c:v>4.3951299999999964</c:v>
                </c:pt>
                <c:pt idx="58">
                  <c:v>4.3804099999999995</c:v>
                </c:pt>
                <c:pt idx="59">
                  <c:v>4.3657399999999962</c:v>
                </c:pt>
                <c:pt idx="60">
                  <c:v>4.3511199999999963</c:v>
                </c:pt>
                <c:pt idx="61">
                  <c:v>4.3365499999999999</c:v>
                </c:pt>
                <c:pt idx="62">
                  <c:v>4.3220299999999963</c:v>
                </c:pt>
                <c:pt idx="63">
                  <c:v>4.3075599999999961</c:v>
                </c:pt>
                <c:pt idx="64">
                  <c:v>4.2931400000000002</c:v>
                </c:pt>
                <c:pt idx="65">
                  <c:v>4.2787600000000037</c:v>
                </c:pt>
                <c:pt idx="66">
                  <c:v>4.2644299999999964</c:v>
                </c:pt>
                <c:pt idx="67">
                  <c:v>4.2501499999999997</c:v>
                </c:pt>
                <c:pt idx="68">
                  <c:v>4.2359200000000001</c:v>
                </c:pt>
                <c:pt idx="69">
                  <c:v>4.2217399999999996</c:v>
                </c:pt>
                <c:pt idx="70">
                  <c:v>4.2076000000000002</c:v>
                </c:pt>
                <c:pt idx="71">
                  <c:v>4.1935099999999963</c:v>
                </c:pt>
                <c:pt idx="72">
                  <c:v>4.1794700000000002</c:v>
                </c:pt>
                <c:pt idx="73">
                  <c:v>4.1654699999999965</c:v>
                </c:pt>
                <c:pt idx="74">
                  <c:v>4.1515299999999975</c:v>
                </c:pt>
                <c:pt idx="75">
                  <c:v>4.1376200000000001</c:v>
                </c:pt>
                <c:pt idx="76">
                  <c:v>4.1237699999999995</c:v>
                </c:pt>
                <c:pt idx="77">
                  <c:v>4.1099600000000001</c:v>
                </c:pt>
                <c:pt idx="78">
                  <c:v>4.0961999999999996</c:v>
                </c:pt>
                <c:pt idx="79">
                  <c:v>4.0824799999999986</c:v>
                </c:pt>
                <c:pt idx="80">
                  <c:v>4.0688099999999965</c:v>
                </c:pt>
                <c:pt idx="81">
                  <c:v>4.0551899999999961</c:v>
                </c:pt>
                <c:pt idx="82">
                  <c:v>4.0416100000000004</c:v>
                </c:pt>
                <c:pt idx="83">
                  <c:v>4.0280699999999996</c:v>
                </c:pt>
                <c:pt idx="84">
                  <c:v>4.0145899999999948</c:v>
                </c:pt>
                <c:pt idx="85">
                  <c:v>4.0011400000000004</c:v>
                </c:pt>
                <c:pt idx="86">
                  <c:v>3.9877400000000001</c:v>
                </c:pt>
                <c:pt idx="87">
                  <c:v>3.9743900000000001</c:v>
                </c:pt>
                <c:pt idx="88">
                  <c:v>3.9610799999999982</c:v>
                </c:pt>
                <c:pt idx="89">
                  <c:v>3.9478200000000001</c:v>
                </c:pt>
                <c:pt idx="90">
                  <c:v>3.9345999999999997</c:v>
                </c:pt>
                <c:pt idx="91">
                  <c:v>3.9214199999999981</c:v>
                </c:pt>
                <c:pt idx="92">
                  <c:v>3.90829</c:v>
                </c:pt>
                <c:pt idx="93">
                  <c:v>3.8952099999999978</c:v>
                </c:pt>
                <c:pt idx="94">
                  <c:v>3.8821599999999981</c:v>
                </c:pt>
                <c:pt idx="95">
                  <c:v>3.8691599999999982</c:v>
                </c:pt>
                <c:pt idx="96">
                  <c:v>3.8562099999999968</c:v>
                </c:pt>
                <c:pt idx="97">
                  <c:v>3.8432900000000001</c:v>
                </c:pt>
                <c:pt idx="98">
                  <c:v>3.830429999999998</c:v>
                </c:pt>
                <c:pt idx="99">
                  <c:v>3.8175999999999997</c:v>
                </c:pt>
                <c:pt idx="100">
                  <c:v>3.8048199999999981</c:v>
                </c:pt>
                <c:pt idx="101">
                  <c:v>3.7920699999999981</c:v>
                </c:pt>
                <c:pt idx="102">
                  <c:v>3.7793800000000002</c:v>
                </c:pt>
                <c:pt idx="103">
                  <c:v>3.7667199999999998</c:v>
                </c:pt>
                <c:pt idx="104">
                  <c:v>3.7541099999999998</c:v>
                </c:pt>
                <c:pt idx="105">
                  <c:v>3.7415400000000001</c:v>
                </c:pt>
                <c:pt idx="106">
                  <c:v>3.7290100000000002</c:v>
                </c:pt>
                <c:pt idx="107">
                  <c:v>3.71652</c:v>
                </c:pt>
                <c:pt idx="108">
                  <c:v>3.7040799999999998</c:v>
                </c:pt>
                <c:pt idx="109">
                  <c:v>3.691669999999998</c:v>
                </c:pt>
                <c:pt idx="110">
                  <c:v>3.6793100000000001</c:v>
                </c:pt>
                <c:pt idx="111">
                  <c:v>3.6669900000000002</c:v>
                </c:pt>
                <c:pt idx="112">
                  <c:v>3.6547100000000001</c:v>
                </c:pt>
                <c:pt idx="113">
                  <c:v>3.6424699999999981</c:v>
                </c:pt>
                <c:pt idx="114">
                  <c:v>3.63028</c:v>
                </c:pt>
                <c:pt idx="115">
                  <c:v>3.6181199999999998</c:v>
                </c:pt>
                <c:pt idx="116">
                  <c:v>3.6060099999999982</c:v>
                </c:pt>
                <c:pt idx="117">
                  <c:v>3.5939299999999998</c:v>
                </c:pt>
                <c:pt idx="118">
                  <c:v>3.5819000000000001</c:v>
                </c:pt>
                <c:pt idx="119">
                  <c:v>3.5699000000000001</c:v>
                </c:pt>
                <c:pt idx="120">
                  <c:v>3.5579499999999982</c:v>
                </c:pt>
                <c:pt idx="121">
                  <c:v>3.54603</c:v>
                </c:pt>
                <c:pt idx="122">
                  <c:v>3.53416</c:v>
                </c:pt>
                <c:pt idx="123">
                  <c:v>3.5223300000000002</c:v>
                </c:pt>
                <c:pt idx="124">
                  <c:v>3.5105300000000002</c:v>
                </c:pt>
                <c:pt idx="125">
                  <c:v>3.49878</c:v>
                </c:pt>
                <c:pt idx="126">
                  <c:v>3.48706</c:v>
                </c:pt>
                <c:pt idx="127">
                  <c:v>3.4753799999999981</c:v>
                </c:pt>
                <c:pt idx="128">
                  <c:v>3.4637500000000001</c:v>
                </c:pt>
                <c:pt idx="129">
                  <c:v>3.4521499999999978</c:v>
                </c:pt>
                <c:pt idx="130">
                  <c:v>3.4405899999999998</c:v>
                </c:pt>
                <c:pt idx="131">
                  <c:v>3.4290699999999981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'Res_PTZ Hg-Air'!$G$4</c:f>
              <c:strCache>
                <c:ptCount val="1"/>
                <c:pt idx="0">
                  <c:v> Trend</c:v>
                </c:pt>
              </c:strCache>
            </c:strRef>
          </c:tx>
          <c:spPr>
            <a:ln w="28575">
              <a:noFill/>
            </a:ln>
          </c:spPr>
          <c:trendline>
            <c:trendlineType val="movingAvg"/>
            <c:period val="2"/>
            <c:dispRSqr val="0"/>
            <c:dispEq val="0"/>
          </c:trendline>
          <c:xVal>
            <c:numRef>
              <c:f>'Res_PTZ Hg-Air'!$B$5:$B$136</c:f>
              <c:numCache>
                <c:formatCode>General</c:formatCode>
                <c:ptCount val="1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</c:numCache>
            </c:numRef>
          </c:xVal>
          <c:yVal>
            <c:numRef>
              <c:f>'Res_PTZ Hg-Air'!$G$5:$G$136</c:f>
              <c:numCache>
                <c:formatCode>0.00E+00</c:formatCode>
                <c:ptCount val="132"/>
                <c:pt idx="0">
                  <c:v>2.996309999999998</c:v>
                </c:pt>
                <c:pt idx="1">
                  <c:v>3.2772399999999999</c:v>
                </c:pt>
                <c:pt idx="2">
                  <c:v>4.4715199999999999</c:v>
                </c:pt>
                <c:pt idx="3">
                  <c:v>5.9982300000000004</c:v>
                </c:pt>
                <c:pt idx="4">
                  <c:v>7.0817800000000002</c:v>
                </c:pt>
                <c:pt idx="5">
                  <c:v>7.3002099999999999</c:v>
                </c:pt>
                <c:pt idx="6">
                  <c:v>6.8133099999999995</c:v>
                </c:pt>
                <c:pt idx="7">
                  <c:v>6.1022699999999999</c:v>
                </c:pt>
                <c:pt idx="8">
                  <c:v>5.5007299999999999</c:v>
                </c:pt>
                <c:pt idx="9">
                  <c:v>4.96854</c:v>
                </c:pt>
                <c:pt idx="10">
                  <c:v>4.2981499999999997</c:v>
                </c:pt>
                <c:pt idx="11">
                  <c:v>3.5082599999999982</c:v>
                </c:pt>
                <c:pt idx="12">
                  <c:v>2.9926699999999968</c:v>
                </c:pt>
                <c:pt idx="13">
                  <c:v>3.2355900000000002</c:v>
                </c:pt>
                <c:pt idx="14">
                  <c:v>4.3419600000000003</c:v>
                </c:pt>
                <c:pt idx="15">
                  <c:v>5.8369</c:v>
                </c:pt>
                <c:pt idx="16">
                  <c:v>6.9559699999999998</c:v>
                </c:pt>
                <c:pt idx="17">
                  <c:v>7.1929599999999958</c:v>
                </c:pt>
                <c:pt idx="18">
                  <c:v>6.6281299999999961</c:v>
                </c:pt>
                <c:pt idx="19">
                  <c:v>5.7627299999999995</c:v>
                </c:pt>
                <c:pt idx="20">
                  <c:v>5.0425899999999961</c:v>
                </c:pt>
                <c:pt idx="21">
                  <c:v>4.5293599999999996</c:v>
                </c:pt>
                <c:pt idx="22">
                  <c:v>4.0106700000000002</c:v>
                </c:pt>
                <c:pt idx="23">
                  <c:v>3.3966899999999973</c:v>
                </c:pt>
                <c:pt idx="24">
                  <c:v>2.9661200000000001</c:v>
                </c:pt>
                <c:pt idx="25">
                  <c:v>3.1779500000000001</c:v>
                </c:pt>
                <c:pt idx="26">
                  <c:v>4.2080799999999998</c:v>
                </c:pt>
                <c:pt idx="27">
                  <c:v>5.6667799999999975</c:v>
                </c:pt>
                <c:pt idx="28">
                  <c:v>6.8042400000000001</c:v>
                </c:pt>
                <c:pt idx="29">
                  <c:v>7.0535899999999963</c:v>
                </c:pt>
                <c:pt idx="30">
                  <c:v>6.4334500000000014</c:v>
                </c:pt>
                <c:pt idx="31">
                  <c:v>5.4564700000000004</c:v>
                </c:pt>
                <c:pt idx="32">
                  <c:v>4.6510299999999996</c:v>
                </c:pt>
                <c:pt idx="33">
                  <c:v>4.1564299999999985</c:v>
                </c:pt>
                <c:pt idx="34">
                  <c:v>3.7582499999999981</c:v>
                </c:pt>
                <c:pt idx="35">
                  <c:v>3.2841200000000019</c:v>
                </c:pt>
                <c:pt idx="36">
                  <c:v>2.922219999999998</c:v>
                </c:pt>
                <c:pt idx="37">
                  <c:v>3.1084999999999998</c:v>
                </c:pt>
                <c:pt idx="38">
                  <c:v>4.0719599999999998</c:v>
                </c:pt>
                <c:pt idx="39">
                  <c:v>5.4912800000000024</c:v>
                </c:pt>
                <c:pt idx="40">
                  <c:v>6.6338099999999995</c:v>
                </c:pt>
                <c:pt idx="41">
                  <c:v>6.8906700000000001</c:v>
                </c:pt>
                <c:pt idx="42">
                  <c:v>6.2329999999999997</c:v>
                </c:pt>
                <c:pt idx="43">
                  <c:v>5.1781699999999997</c:v>
                </c:pt>
                <c:pt idx="44">
                  <c:v>4.3136599999999996</c:v>
                </c:pt>
                <c:pt idx="45">
                  <c:v>3.837279999999998</c:v>
                </c:pt>
                <c:pt idx="46">
                  <c:v>3.5347399999999998</c:v>
                </c:pt>
                <c:pt idx="47">
                  <c:v>3.1716799999999981</c:v>
                </c:pt>
                <c:pt idx="48">
                  <c:v>2.8653399999999998</c:v>
                </c:pt>
                <c:pt idx="49">
                  <c:v>3.0305399999999998</c:v>
                </c:pt>
                <c:pt idx="50">
                  <c:v>3.9351999999999987</c:v>
                </c:pt>
                <c:pt idx="51">
                  <c:v>5.3130299999999995</c:v>
                </c:pt>
                <c:pt idx="52">
                  <c:v>6.4503899999999996</c:v>
                </c:pt>
                <c:pt idx="53">
                  <c:v>6.7109699999999997</c:v>
                </c:pt>
                <c:pt idx="54">
                  <c:v>6.0297299999999998</c:v>
                </c:pt>
                <c:pt idx="55">
                  <c:v>4.9235199999999963</c:v>
                </c:pt>
                <c:pt idx="56">
                  <c:v>4.0205599999999961</c:v>
                </c:pt>
                <c:pt idx="57">
                  <c:v>3.5619399999999999</c:v>
                </c:pt>
                <c:pt idx="58">
                  <c:v>3.3351899999999981</c:v>
                </c:pt>
                <c:pt idx="59">
                  <c:v>3.0602399999999998</c:v>
                </c:pt>
                <c:pt idx="60">
                  <c:v>2.79895</c:v>
                </c:pt>
                <c:pt idx="61">
                  <c:v>2.9466699999999979</c:v>
                </c:pt>
                <c:pt idx="62">
                  <c:v>3.7990300000000001</c:v>
                </c:pt>
                <c:pt idx="63">
                  <c:v>5.1340999999999966</c:v>
                </c:pt>
                <c:pt idx="64">
                  <c:v>6.2584600000000004</c:v>
                </c:pt>
                <c:pt idx="65">
                  <c:v>6.5198200000000002</c:v>
                </c:pt>
                <c:pt idx="66">
                  <c:v>5.8259099999999959</c:v>
                </c:pt>
                <c:pt idx="67">
                  <c:v>4.6890599999999996</c:v>
                </c:pt>
                <c:pt idx="68">
                  <c:v>3.7637600000000018</c:v>
                </c:pt>
                <c:pt idx="69">
                  <c:v>3.3223999999999987</c:v>
                </c:pt>
                <c:pt idx="70">
                  <c:v>3.1555900000000001</c:v>
                </c:pt>
                <c:pt idx="71">
                  <c:v>2.9504399999999982</c:v>
                </c:pt>
                <c:pt idx="72">
                  <c:v>2.7258</c:v>
                </c:pt>
                <c:pt idx="73">
                  <c:v>2.85893</c:v>
                </c:pt>
                <c:pt idx="74">
                  <c:v>3.6643900000000018</c:v>
                </c:pt>
                <c:pt idx="75">
                  <c:v>4.9560500000000003</c:v>
                </c:pt>
                <c:pt idx="76">
                  <c:v>6.0615099999999975</c:v>
                </c:pt>
                <c:pt idx="77">
                  <c:v>6.3214099999999975</c:v>
                </c:pt>
                <c:pt idx="78">
                  <c:v>5.6232699999999998</c:v>
                </c:pt>
                <c:pt idx="79">
                  <c:v>4.4719300000000004</c:v>
                </c:pt>
                <c:pt idx="80">
                  <c:v>3.5368299999999984</c:v>
                </c:pt>
                <c:pt idx="81">
                  <c:v>3.1122299999999981</c:v>
                </c:pt>
                <c:pt idx="82">
                  <c:v>2.9927499999999974</c:v>
                </c:pt>
                <c:pt idx="83">
                  <c:v>2.842769999999998</c:v>
                </c:pt>
                <c:pt idx="84">
                  <c:v>2.6480399999999999</c:v>
                </c:pt>
                <c:pt idx="85">
                  <c:v>2.7689200000000018</c:v>
                </c:pt>
                <c:pt idx="86">
                  <c:v>3.5319999999999987</c:v>
                </c:pt>
                <c:pt idx="87">
                  <c:v>4.7801</c:v>
                </c:pt>
                <c:pt idx="88">
                  <c:v>5.8622899999999962</c:v>
                </c:pt>
                <c:pt idx="89">
                  <c:v>6.1189999999999962</c:v>
                </c:pt>
                <c:pt idx="90">
                  <c:v>5.4231600000000002</c:v>
                </c:pt>
                <c:pt idx="91">
                  <c:v>4.2698400000000003</c:v>
                </c:pt>
                <c:pt idx="92">
                  <c:v>3.3346399999999981</c:v>
                </c:pt>
                <c:pt idx="93">
                  <c:v>2.9262599999999979</c:v>
                </c:pt>
                <c:pt idx="94">
                  <c:v>2.8440399999999997</c:v>
                </c:pt>
                <c:pt idx="95">
                  <c:v>2.7375900000000017</c:v>
                </c:pt>
                <c:pt idx="96">
                  <c:v>2.5673499999999998</c:v>
                </c:pt>
                <c:pt idx="97">
                  <c:v>2.67787</c:v>
                </c:pt>
                <c:pt idx="98">
                  <c:v>3.40238</c:v>
                </c:pt>
                <c:pt idx="99">
                  <c:v>4.6071499999999963</c:v>
                </c:pt>
                <c:pt idx="100">
                  <c:v>5.662899999999996</c:v>
                </c:pt>
                <c:pt idx="101">
                  <c:v>5.9151199999999964</c:v>
                </c:pt>
                <c:pt idx="102">
                  <c:v>5.2265699999999997</c:v>
                </c:pt>
                <c:pt idx="103">
                  <c:v>4.0808900000000001</c:v>
                </c:pt>
                <c:pt idx="104">
                  <c:v>3.1530300000000002</c:v>
                </c:pt>
                <c:pt idx="105">
                  <c:v>2.7603400000000002</c:v>
                </c:pt>
                <c:pt idx="106">
                  <c:v>2.7073600000000018</c:v>
                </c:pt>
                <c:pt idx="107">
                  <c:v>2.6351599999999982</c:v>
                </c:pt>
                <c:pt idx="108">
                  <c:v>2.4850699999999981</c:v>
                </c:pt>
                <c:pt idx="109">
                  <c:v>2.5867599999999982</c:v>
                </c:pt>
                <c:pt idx="110">
                  <c:v>3.2759200000000002</c:v>
                </c:pt>
                <c:pt idx="111">
                  <c:v>4.4378799999999998</c:v>
                </c:pt>
                <c:pt idx="112">
                  <c:v>5.464959999999996</c:v>
                </c:pt>
                <c:pt idx="113">
                  <c:v>5.7117399999999998</c:v>
                </c:pt>
                <c:pt idx="114">
                  <c:v>5.0342399999999996</c:v>
                </c:pt>
                <c:pt idx="115">
                  <c:v>3.9035099999999998</c:v>
                </c:pt>
                <c:pt idx="116">
                  <c:v>2.9886599999999981</c:v>
                </c:pt>
                <c:pt idx="117">
                  <c:v>2.6111200000000001</c:v>
                </c:pt>
                <c:pt idx="118">
                  <c:v>2.581</c:v>
                </c:pt>
                <c:pt idx="119">
                  <c:v>2.5356499999999973</c:v>
                </c:pt>
                <c:pt idx="120">
                  <c:v>2.4021999999999997</c:v>
                </c:pt>
                <c:pt idx="121">
                  <c:v>2.4963199999999981</c:v>
                </c:pt>
                <c:pt idx="122">
                  <c:v>3.1528899999999984</c:v>
                </c:pt>
                <c:pt idx="123">
                  <c:v>4.27278</c:v>
                </c:pt>
                <c:pt idx="124">
                  <c:v>5.2697099999999999</c:v>
                </c:pt>
                <c:pt idx="125">
                  <c:v>5.5103499999999999</c:v>
                </c:pt>
                <c:pt idx="126">
                  <c:v>4.8467200000000004</c:v>
                </c:pt>
                <c:pt idx="127">
                  <c:v>3.7364299999999981</c:v>
                </c:pt>
                <c:pt idx="128">
                  <c:v>2.8388099999999978</c:v>
                </c:pt>
                <c:pt idx="129">
                  <c:v>2.4758899999999984</c:v>
                </c:pt>
                <c:pt idx="130">
                  <c:v>2.4635600000000002</c:v>
                </c:pt>
                <c:pt idx="131">
                  <c:v>2.4391699999999981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49600"/>
        <c:axId val="95552256"/>
      </c:scatterChart>
      <c:valAx>
        <c:axId val="9704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552256"/>
        <c:crosses val="autoZero"/>
        <c:crossBetween val="midCat"/>
      </c:valAx>
      <c:valAx>
        <c:axId val="95552256"/>
        <c:scaling>
          <c:orientation val="minMax"/>
          <c:max val="8.2000000000000011"/>
          <c:min val="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970496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0.14338</cdr:x>
      <cdr:y>0.06222</cdr:y>
    </cdr:from>
    <cdr:to>
      <cdr:x>0.61887</cdr:x>
      <cdr:y>0.31111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2475" y="200026"/>
          <a:ext cx="2495550" cy="800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0.2676</cdr:x>
      <cdr:y>0.08018</cdr:y>
    </cdr:from>
    <cdr:to>
      <cdr:x>0.44183</cdr:x>
      <cdr:y>0.36462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8136" y="208614"/>
          <a:ext cx="552199" cy="740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R tot = -264%</a:t>
          </a: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= -10</a:t>
          </a:r>
          <a:r>
            <a: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0.20112</cdr:x>
      <cdr:y>0.02561</cdr:y>
    </cdr:from>
    <cdr:to>
      <cdr:x>0.3352</cdr:x>
      <cdr:y>0.27145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95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-30,1%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 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-2,2%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0.63636</cdr:x>
      <cdr:y>0.125</cdr:y>
    </cdr:from>
    <cdr:to>
      <cdr:x>0.83636</cdr:x>
      <cdr:y>0.45834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16224" y="288032"/>
          <a:ext cx="633671" cy="768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49,6%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5,2%</a:t>
          </a:r>
          <a:endParaRPr lang="ru-RU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0.32305</cdr:x>
      <cdr:y>0.09481</cdr:y>
    </cdr:from>
    <cdr:to>
      <cdr:x>0.49728</cdr:x>
      <cdr:y>0.37926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95450" y="304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= 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42,8</a:t>
          </a: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 = </a:t>
          </a:r>
          <a:r>
            <a:rPr kumimoji="0" lang="ru-RU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4,2</a:t>
          </a:r>
          <a:r>
            <a: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%</a:t>
          </a:r>
          <a:endParaRPr kumimoji="0" lang="ru-RU" sz="1400" b="0" i="0" u="none" strike="noStrike" kern="0" cap="none" spc="0" normalizeH="0" baseline="0" noProof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0.32292</cdr:x>
      <cdr:y>0.10417</cdr:y>
    </cdr:from>
    <cdr:to>
      <cdr:x>0.52292</cdr:x>
      <cdr:y>0.4375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6375" y="285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=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-53,9%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= -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3,4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%</a:t>
          </a:r>
          <a:endParaRPr kumimoji="0" lang="ru-RU" sz="14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0.48755</cdr:x>
      <cdr:y>0.16724</cdr:y>
    </cdr:from>
    <cdr:to>
      <cdr:x>0.73446</cdr:x>
      <cdr:y>0.42226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41557" y="450438"/>
          <a:ext cx="1084552" cy="6868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82,1%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12,5%</a:t>
          </a:r>
          <a:endParaRPr lang="ru-RU" sz="11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0.70208</cdr:x>
      <cdr:y>0.17014</cdr:y>
    </cdr:from>
    <cdr:to>
      <cdr:x>0.90208</cdr:x>
      <cdr:y>0.50347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09925" y="466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49,6%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 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5,2%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0.39516</cdr:x>
      <cdr:y>0.06735</cdr:y>
    </cdr:from>
    <cdr:to>
      <cdr:x>0.81855</cdr:x>
      <cdr:y>0.27461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00156" y="185726"/>
          <a:ext cx="1500198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200" b="1" dirty="0" err="1" smtClean="0">
              <a:latin typeface="Times New Roman" pitchFamily="18" charset="0"/>
              <a:cs typeface="Times New Roman" pitchFamily="18" charset="0"/>
            </a:rPr>
            <a:t>Danki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. Air. Warm season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0.38627</cdr:x>
      <cdr:y>0.05405</cdr:y>
    </cdr:from>
    <cdr:to>
      <cdr:x>0.66095</cdr:x>
      <cdr:y>0.4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84" y="1428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b="1" dirty="0" err="1" smtClean="0">
              <a:latin typeface="Times New Roman" pitchFamily="18" charset="0"/>
              <a:cs typeface="Times New Roman" pitchFamily="18" charset="0"/>
            </a:rPr>
            <a:t>Danki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. Air. Cold season</a:t>
          </a:r>
          <a:endParaRPr lang="ru-RU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0.47273</cdr:x>
      <cdr:y>0.07895</cdr:y>
    </cdr:from>
    <cdr:to>
      <cdr:x>0.70545</cdr:x>
      <cdr:y>0.41579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57388" y="2143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Astrakhan. Air. Year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0.47059</cdr:x>
      <cdr:y>0</cdr:y>
    </cdr:from>
    <cdr:to>
      <cdr:x>0.82353</cdr:x>
      <cdr:y>0.38788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4512" y="0"/>
          <a:ext cx="128588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200" b="1" dirty="0" err="1" smtClean="0">
              <a:latin typeface="Times New Roman" pitchFamily="18" charset="0"/>
              <a:cs typeface="Times New Roman" pitchFamily="18" charset="0"/>
            </a:rPr>
            <a:t>Danki.Air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. Year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0.66213</cdr:x>
      <cdr:y>0.12174</cdr:y>
    </cdr:from>
    <cdr:to>
      <cdr:x>0.79292</cdr:x>
      <cdr:y>0.36025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29150" y="466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51%</a:t>
          </a: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5,8%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0.25228</cdr:x>
      <cdr:y>0.06736</cdr:y>
    </cdr:from>
    <cdr:to>
      <cdr:x>0.54586</cdr:x>
      <cdr:y>0.39897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5786" y="185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200" b="1" dirty="0" err="1" smtClean="0">
              <a:latin typeface="Times New Roman" pitchFamily="18" charset="0"/>
              <a:cs typeface="Times New Roman" pitchFamily="18" charset="0"/>
            </a:rPr>
            <a:t>Danki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sz="1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Precipitation. Warm season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0.24243</cdr:x>
      <cdr:y>0.13006</cdr:y>
    </cdr:from>
    <cdr:to>
      <cdr:x>0.37745</cdr:x>
      <cdr:y>0.41965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6698" y="298292"/>
          <a:ext cx="432584" cy="664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2,6%</a:t>
          </a:r>
          <a:endParaRPr lang="ru-RU" sz="14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0,2%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0.37708</cdr:x>
      <cdr:y>0.17014</cdr:y>
    </cdr:from>
    <cdr:to>
      <cdr:x>0.57708</cdr:x>
      <cdr:y>0.50347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24025" y="466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 tot </a:t>
          </a:r>
          <a:r>
            <a: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= 61,8%</a:t>
          </a: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= </a:t>
          </a:r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,4</a:t>
          </a:r>
          <a:r>
            <a: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0.25408</cdr:x>
      <cdr:y>0.14222</cdr:y>
    </cdr:from>
    <cdr:to>
      <cdr:x>0.42831</cdr:x>
      <cdr:y>0.42667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3536" y="208115"/>
          <a:ext cx="489292" cy="4162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=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-144%</a:t>
          </a:r>
          <a:endParaRPr lang="ru-RU" sz="14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= -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7,1</a:t>
          </a:r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%</a:t>
          </a:r>
          <a:endParaRPr lang="ru-RU" sz="14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0.26667</cdr:x>
      <cdr:y>0.10069</cdr:y>
    </cdr:from>
    <cdr:to>
      <cdr:x>0.46667</cdr:x>
      <cdr:y>0.43403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0" y="276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lang="ru-RU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-260%</a:t>
          </a:r>
          <a:endParaRPr lang="ru-RU" sz="120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lang="ru-RU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lang="en-US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 </a:t>
          </a:r>
          <a:r>
            <a:rPr lang="ru-RU" sz="120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-10,5%</a:t>
          </a:r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0.20833</cdr:x>
      <cdr:y>0.05903</cdr:y>
    </cdr:from>
    <cdr:to>
      <cdr:x>0.40833</cdr:x>
      <cdr:y>0.39236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0" y="161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- 86,3%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 </a:t>
          </a:r>
          <a:r>
            <a:rPr kumimoji="0" lang="ru-RU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- 8,2%</a:t>
          </a:r>
        </a:p>
        <a:p xmlns:a="http://schemas.openxmlformats.org/drawingml/2006/main">
          <a:endParaRPr lang="ru-RU" sz="110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0.42083</cdr:x>
      <cdr:y>0.07292</cdr:y>
    </cdr:from>
    <cdr:to>
      <cdr:x>0.62083</cdr:x>
      <cdr:y>0.40625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5156" y="155528"/>
          <a:ext cx="720080" cy="710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22,6%</a:t>
          </a:r>
          <a:endParaRPr lang="ru-RU" sz="14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lang="en-US" sz="1400" dirty="0" err="1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lang="en-US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4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2,1%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0.23333</cdr:x>
      <cdr:y>0.66319</cdr:y>
    </cdr:from>
    <cdr:to>
      <cdr:x>0.43333</cdr:x>
      <cdr:y>0.99653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18192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</a:t>
          </a:r>
          <a:r>
            <a:rPr kumimoji="0" lang="ru-RU" sz="1200" b="0" i="0" u="none" strike="noStrike" kern="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1990-1996</a:t>
          </a:r>
          <a:r>
            <a: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74,4%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200" b="0" i="0" u="none" strike="noStrike" kern="0" cap="none" spc="0" normalizeH="0" baseline="0" noProof="0" dirty="0" err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lang="ru-RU" sz="1100" b="0" i="0" baseline="-25000">
              <a:effectLst/>
              <a:latin typeface="+mn-lt"/>
              <a:ea typeface="+mn-ea"/>
              <a:cs typeface="+mn-cs"/>
            </a:rPr>
            <a:t>1990-1996</a:t>
          </a:r>
          <a:r>
            <a: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11,7%</a:t>
          </a:r>
          <a:endParaRPr lang="ru-RU" sz="1100"/>
        </a:p>
      </cdr:txBody>
    </cdr:sp>
  </cdr:relSizeAnchor>
  <cdr:relSizeAnchor xmlns:cdr="http://schemas.openxmlformats.org/drawingml/2006/chartDrawing">
    <cdr:from>
      <cdr:x>0.64</cdr:x>
      <cdr:y>0.66431</cdr:y>
    </cdr:from>
    <cdr:to>
      <cdr:x>0.84</cdr:x>
      <cdr:y>0.99764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56" y="1296144"/>
          <a:ext cx="720080" cy="650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eaLnBrk="1" fontAlgn="auto" latinLnBrk="0" hangingPunct="1"/>
          <a:r>
            <a:rPr lang="en-US" sz="1100" b="0" i="0" baseline="0" dirty="0">
              <a:effectLst/>
              <a:latin typeface="+mn-lt"/>
              <a:ea typeface="+mn-ea"/>
              <a:cs typeface="+mn-cs"/>
            </a:rPr>
            <a:t>R tot</a:t>
          </a:r>
          <a:r>
            <a:rPr lang="ru-RU" sz="1100" b="0" i="0" baseline="-25000" dirty="0">
              <a:effectLst/>
              <a:latin typeface="+mn-lt"/>
              <a:ea typeface="+mn-ea"/>
              <a:cs typeface="+mn-cs"/>
            </a:rPr>
            <a:t>1997-2001</a:t>
          </a:r>
          <a:r>
            <a:rPr lang="en-US" sz="1100" b="0" i="0" baseline="0" dirty="0">
              <a:effectLst/>
              <a:latin typeface="+mn-lt"/>
              <a:ea typeface="+mn-ea"/>
              <a:cs typeface="+mn-cs"/>
            </a:rPr>
            <a:t> </a:t>
          </a:r>
          <a:r>
            <a:rPr lang="ru-RU" sz="1100" b="0" i="0" baseline="0" dirty="0">
              <a:effectLst/>
              <a:latin typeface="+mn-lt"/>
              <a:ea typeface="+mn-ea"/>
              <a:cs typeface="+mn-cs"/>
            </a:rPr>
            <a:t>= -47,9%</a:t>
          </a:r>
          <a:endParaRPr lang="ru-RU" dirty="0">
            <a:effectLst/>
          </a:endParaRPr>
        </a:p>
        <a:p xmlns:a="http://schemas.openxmlformats.org/drawingml/2006/main">
          <a:pPr eaLnBrk="1" fontAlgn="auto" latinLnBrk="0" hangingPunct="1"/>
          <a:r>
            <a:rPr lang="en-US" sz="1100" b="0" i="0" baseline="0" dirty="0">
              <a:effectLst/>
              <a:latin typeface="+mn-lt"/>
              <a:ea typeface="+mn-ea"/>
              <a:cs typeface="+mn-cs"/>
            </a:rPr>
            <a:t>R</a:t>
          </a:r>
          <a:r>
            <a:rPr lang="ru-RU" sz="1100" b="0" i="0" baseline="0" dirty="0">
              <a:effectLst/>
              <a:latin typeface="+mn-lt"/>
              <a:ea typeface="+mn-ea"/>
              <a:cs typeface="+mn-cs"/>
            </a:rPr>
            <a:t>.</a:t>
          </a:r>
          <a:r>
            <a:rPr lang="en-US" sz="1100" b="0" i="0" baseline="0" dirty="0" err="1">
              <a:effectLst/>
              <a:latin typeface="+mn-lt"/>
              <a:ea typeface="+mn-ea"/>
              <a:cs typeface="+mn-cs"/>
            </a:rPr>
            <a:t>av</a:t>
          </a:r>
          <a:r>
            <a:rPr lang="ru-RU" sz="1100" b="0" i="0" baseline="-25000" dirty="0">
              <a:effectLst/>
              <a:latin typeface="+mn-lt"/>
              <a:ea typeface="+mn-ea"/>
              <a:cs typeface="+mn-cs"/>
            </a:rPr>
            <a:t>1997-2001</a:t>
          </a:r>
          <a:r>
            <a:rPr lang="en-US" sz="1100" b="0" i="0" baseline="0" dirty="0">
              <a:effectLst/>
              <a:latin typeface="+mn-lt"/>
              <a:ea typeface="+mn-ea"/>
              <a:cs typeface="+mn-cs"/>
            </a:rPr>
            <a:t> </a:t>
          </a:r>
          <a:r>
            <a:rPr lang="ru-RU" sz="1100" b="0" i="0" baseline="0" dirty="0">
              <a:effectLst/>
              <a:latin typeface="+mn-lt"/>
              <a:ea typeface="+mn-ea"/>
              <a:cs typeface="+mn-cs"/>
            </a:rPr>
            <a:t>= - 10,5%</a:t>
          </a:r>
          <a:endParaRPr lang="ru-RU" dirty="0">
            <a:effectLst/>
          </a:endParaRP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0.275</cdr:x>
      <cdr:y>0.66318</cdr:y>
    </cdr:from>
    <cdr:to>
      <cdr:x>0.475</cdr:x>
      <cdr:y>0.99825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57300" y="1809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0.33542</cdr:x>
      <cdr:y>0.62827</cdr:y>
    </cdr:from>
    <cdr:to>
      <cdr:x>0.53542</cdr:x>
      <cdr:y>0.96335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33525" y="1714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 tot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40,5%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r>
            <a: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av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= 3,95%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>
            <a:normAutofit fontScale="90000"/>
          </a:bodyPr>
          <a:lstStyle/>
          <a:p>
            <a:r>
              <a:rPr lang="en-US" dirty="0"/>
              <a:t>Trend estimation of heavy metal in the atmosphere and precipitation over Russian EMEP region during </a:t>
            </a:r>
            <a:r>
              <a:rPr lang="en-US" dirty="0" smtClean="0"/>
              <a:t>1990-2012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5643578"/>
            <a:ext cx="6429420" cy="928694"/>
          </a:xfrm>
        </p:spPr>
        <p:txBody>
          <a:bodyPr/>
          <a:lstStyle/>
          <a:p>
            <a:pPr algn="r"/>
            <a:r>
              <a:rPr lang="en-US" dirty="0" err="1" smtClean="0">
                <a:solidFill>
                  <a:schemeClr val="tx1"/>
                </a:solidFill>
              </a:rPr>
              <a:t>Konkova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Elizaveta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G:\igce_logo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-24"/>
            <a:ext cx="3160712" cy="1798637"/>
          </a:xfrm>
          <a:prstGeom prst="rect">
            <a:avLst/>
          </a:prstGeom>
          <a:noFill/>
        </p:spPr>
      </p:pic>
      <p:pic>
        <p:nvPicPr>
          <p:cNvPr id="5" name="Picture 2" descr="&amp;Fcy;&amp;iecy;&amp;dcy;&amp;iecy;&amp;rcy;&amp;acy;&amp;lcy;&amp;softcy;&amp;ncy;&amp;acy;&amp;yacy; &amp;scy;&amp;lcy;&amp;ucy;&amp;zhcy;&amp;bcy;&amp;acy; &amp;pcy;&amp;ocy; &amp;gcy;&amp;icy;&amp;dcy;&amp;rcy;&amp;ocy;&amp;mcy;&amp;iecy;&amp;tcy;&amp;iecy;&amp;ocy;&amp;rcy;&amp;ocy;&amp;lcy;&amp;ocy;&amp;gcy;&amp;icy;&amp;icy; &amp;icy; &amp;mcy;&amp;ocy;&amp;ncy;&amp;icy;&amp;tcy;&amp;ocy;&amp;rcy;&amp;icy;&amp;ncy;&amp;gcy;&amp;ucy; &amp;ocy;&amp;kcy;&amp;rcy;&amp;ucy;&amp;zhcy;&amp;acy;&amp;yucy;&amp;shchcy;&amp;iecy;&amp;jcy; &amp;scy;&amp;rcy;&amp;iecy;&amp;dcy;&amp;ycy; (&amp;Rcy;&amp;ocy;&amp;scy;&amp;gcy;&amp;icy;&amp;dcy;&amp;rcy;&amp;ocy;&amp;mcy;&amp;iecy;&amp;tcy;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0" y="500042"/>
            <a:ext cx="2755913" cy="57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01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r>
              <a:rPr lang="ru-RU" dirty="0"/>
              <a:t> </a:t>
            </a:r>
            <a:r>
              <a:rPr lang="en-US" dirty="0"/>
              <a:t>&amp; plans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100" dirty="0" smtClean="0">
                <a:solidFill>
                  <a:sysClr val="windowText" lastClr="000000"/>
                </a:solidFill>
              </a:rPr>
              <a:t>Conclusions:</a:t>
            </a:r>
          </a:p>
          <a:p>
            <a:r>
              <a:rPr lang="en-US" sz="2100" dirty="0" smtClean="0"/>
              <a:t>In </a:t>
            </a:r>
            <a:r>
              <a:rPr lang="en-US" sz="2100" dirty="0"/>
              <a:t>general, cadmium and lead behave similar despite the difference in concentration levels;</a:t>
            </a:r>
            <a:endParaRPr lang="ru-RU" sz="2100" dirty="0"/>
          </a:p>
          <a:p>
            <a:r>
              <a:rPr lang="en-US" sz="2100" dirty="0" smtClean="0"/>
              <a:t>There </a:t>
            </a:r>
            <a:r>
              <a:rPr lang="en-US" sz="2100" dirty="0"/>
              <a:t>is an increase in the concentration of cadmium and lead in the ETR in the period 2002-2012;</a:t>
            </a:r>
            <a:endParaRPr lang="ru-RU" sz="2100" dirty="0"/>
          </a:p>
          <a:p>
            <a:r>
              <a:rPr lang="en-US" sz="2100" dirty="0" smtClean="0"/>
              <a:t>in </a:t>
            </a:r>
            <a:r>
              <a:rPr lang="en-US" sz="2100" dirty="0"/>
              <a:t>the Central part of the EPR the nature of changes in concentration during the period 2002-2012 is ambiguous, unlike the Astrakhan region;</a:t>
            </a:r>
            <a:endParaRPr lang="ru-RU" sz="2100" dirty="0"/>
          </a:p>
          <a:p>
            <a:r>
              <a:rPr lang="en-US" sz="2100" dirty="0" smtClean="0"/>
              <a:t>The </a:t>
            </a:r>
            <a:r>
              <a:rPr lang="en-US" sz="2100" dirty="0"/>
              <a:t>mercury concentration in the air in precipitation in </a:t>
            </a:r>
            <a:r>
              <a:rPr lang="en-US" sz="2100" dirty="0" err="1" smtClean="0"/>
              <a:t>Prioksko-terrasny</a:t>
            </a:r>
            <a:r>
              <a:rPr lang="en-US" sz="2100" dirty="0" smtClean="0"/>
              <a:t> (</a:t>
            </a:r>
            <a:r>
              <a:rPr lang="en-US" sz="2100" dirty="0" err="1" smtClean="0"/>
              <a:t>Danki</a:t>
            </a:r>
            <a:r>
              <a:rPr lang="en-US" sz="2100" dirty="0" smtClean="0"/>
              <a:t>) </a:t>
            </a:r>
            <a:r>
              <a:rPr lang="en-US" sz="2100" dirty="0"/>
              <a:t>and Astrakhan’s territories in the period 2002-2012 decreased.</a:t>
            </a:r>
            <a:endParaRPr lang="ru-RU" sz="2100" dirty="0"/>
          </a:p>
          <a:p>
            <a:pPr marL="0" indent="0" algn="ctr">
              <a:buNone/>
            </a:pPr>
            <a:r>
              <a:rPr lang="en-US" sz="2100" dirty="0" smtClean="0">
                <a:solidFill>
                  <a:sysClr val="windowText" lastClr="000000"/>
                </a:solidFill>
              </a:rPr>
              <a:t>Plans</a:t>
            </a:r>
            <a:r>
              <a:rPr lang="ru-RU" sz="2100" dirty="0" smtClean="0">
                <a:solidFill>
                  <a:sysClr val="windowText" lastClr="000000"/>
                </a:solidFill>
              </a:rPr>
              <a:t>:</a:t>
            </a:r>
            <a:endParaRPr lang="en-US" sz="2100" dirty="0" smtClean="0">
              <a:solidFill>
                <a:sysClr val="windowText" lastClr="000000"/>
              </a:solidFill>
            </a:endParaRPr>
          </a:p>
          <a:p>
            <a:r>
              <a:rPr lang="en-US" sz="2100" dirty="0" smtClean="0"/>
              <a:t>to </a:t>
            </a:r>
            <a:r>
              <a:rPr lang="en-US" sz="2100" dirty="0"/>
              <a:t>analyze the data using the R;</a:t>
            </a:r>
            <a:endParaRPr lang="ru-RU" sz="2100" dirty="0"/>
          </a:p>
          <a:p>
            <a:r>
              <a:rPr lang="en-US" sz="2100" dirty="0" smtClean="0"/>
              <a:t>to </a:t>
            </a:r>
            <a:r>
              <a:rPr lang="en-US" sz="2100" dirty="0"/>
              <a:t>analyze concentration in precipitation during the period </a:t>
            </a:r>
            <a:r>
              <a:rPr lang="en-US" sz="2100" dirty="0" smtClean="0"/>
              <a:t>1990-2001.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3319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endParaRPr lang="ru-RU" sz="4000" b="1" smtClean="0"/>
          </a:p>
          <a:p>
            <a:pPr algn="ctr">
              <a:buNone/>
            </a:pPr>
            <a:r>
              <a:rPr lang="en-US" sz="4000" b="1" smtClean="0"/>
              <a:t>Thank </a:t>
            </a:r>
            <a:r>
              <a:rPr lang="en-US" sz="4000" b="1" dirty="0" smtClean="0"/>
              <a:t>you for attention!</a:t>
            </a:r>
            <a:endParaRPr lang="ru-RU" sz="4000" b="1" dirty="0"/>
          </a:p>
        </p:txBody>
      </p:sp>
      <p:pic>
        <p:nvPicPr>
          <p:cNvPr id="1027" name="Picture 3" descr="F:\картин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301208"/>
            <a:ext cx="9004959" cy="141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logo_ru R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107052"/>
            <a:ext cx="6120680" cy="1953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229599" cy="62026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Station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period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 - Max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 tot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 </a:t>
                      </a:r>
                      <a:r>
                        <a:rPr lang="en-US" dirty="0" err="1" smtClean="0"/>
                        <a:t>av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/air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3,77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(0,8 - 29,2) ng/m</a:t>
                      </a:r>
                      <a:r>
                        <a:rPr lang="en-US" sz="11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-2,639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-0,105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1990-2001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(0,17 - 12,45) ng/m</a:t>
                      </a:r>
                      <a:r>
                        <a:rPr lang="en-US" sz="11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0,509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0,058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Astrakhan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(0,2-17,21)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1990-2001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(0,14 - 15,75)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0,618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0,114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/air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(0,075 - 0,959)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-1,437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-0,071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1990-2001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(0,04-0,47)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0,226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Astrakhan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0,77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(0,058 - 5,49)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-2,6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-0,105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1990-2001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0,83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(0,04 - 5,19)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-0,863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-0,082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Hg/air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(1,21 - 22,97)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0,405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1990-2001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2,58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(1,67 - 14,53)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-0,301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-0,022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 precipitation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(0,63 - 85) mcg/m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0,428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Astrakhan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4,47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(0,25 - 24) mcg/m</a:t>
                      </a:r>
                      <a:r>
                        <a:rPr lang="en-US" sz="11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0,496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/precipitation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(0,042 - 0,80) mcg/m</a:t>
                      </a:r>
                      <a:r>
                        <a:rPr lang="en-US" sz="11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-0,539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-0,034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Danki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Hg/precipitation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(0,02 - 4,6) mcg/m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0,821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0,124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Astrakhan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2002-2012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2,96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(0,05 - 14,5) mcg/m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0,496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0,052</a:t>
                      </a: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929718" cy="690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Analyzed pollutants</a:t>
            </a:r>
            <a:r>
              <a:rPr lang="ru-RU" dirty="0" smtClean="0"/>
              <a:t>: </a:t>
            </a:r>
            <a:r>
              <a:rPr lang="en-US" dirty="0"/>
              <a:t>lead, cadmium, </a:t>
            </a:r>
            <a:r>
              <a:rPr lang="en-US" dirty="0" smtClean="0"/>
              <a:t>mercury</a:t>
            </a:r>
            <a:r>
              <a:rPr lang="ru-RU" dirty="0" smtClean="0"/>
              <a:t>;</a:t>
            </a:r>
            <a:endParaRPr lang="en-US" dirty="0"/>
          </a:p>
          <a:p>
            <a:r>
              <a:rPr lang="en-US" dirty="0" smtClean="0"/>
              <a:t>Analyzed </a:t>
            </a:r>
            <a:r>
              <a:rPr lang="en-US" dirty="0"/>
              <a:t>state: aerosol and </a:t>
            </a:r>
            <a:r>
              <a:rPr lang="en-US" dirty="0" smtClean="0"/>
              <a:t>precipitation</a:t>
            </a:r>
            <a:r>
              <a:rPr lang="ru-RU" dirty="0" smtClean="0"/>
              <a:t>;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eriods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1990-2001</a:t>
            </a:r>
            <a:r>
              <a:rPr lang="en-US" dirty="0" smtClean="0"/>
              <a:t>(only air concentration),</a:t>
            </a:r>
            <a:r>
              <a:rPr lang="ru-RU" dirty="0" smtClean="0"/>
              <a:t> 2002-2012</a:t>
            </a:r>
            <a:r>
              <a:rPr lang="en-US" dirty="0"/>
              <a:t> </a:t>
            </a:r>
            <a:r>
              <a:rPr lang="en-US" dirty="0" smtClean="0"/>
              <a:t>separately</a:t>
            </a:r>
            <a:r>
              <a:rPr lang="ru-RU" dirty="0" smtClean="0"/>
              <a:t>;</a:t>
            </a:r>
          </a:p>
          <a:p>
            <a:r>
              <a:rPr lang="en-US" dirty="0" smtClean="0"/>
              <a:t>Detection limits</a:t>
            </a:r>
            <a:r>
              <a:rPr lang="ru-RU" dirty="0" smtClean="0"/>
              <a:t>: </a:t>
            </a:r>
            <a:r>
              <a:rPr lang="en-US" dirty="0" err="1" smtClean="0"/>
              <a:t>Pb</a:t>
            </a:r>
            <a:r>
              <a:rPr lang="ru-RU" dirty="0" smtClean="0"/>
              <a:t> 0,</a:t>
            </a:r>
            <a:r>
              <a:rPr lang="en-US" dirty="0" smtClean="0"/>
              <a:t>25 mcg/l (precipitation) or 0,1 ng/m</a:t>
            </a:r>
            <a:r>
              <a:rPr lang="en-US" baseline="30000" dirty="0" smtClean="0"/>
              <a:t>3 </a:t>
            </a:r>
            <a:r>
              <a:rPr lang="en-US" dirty="0" smtClean="0"/>
              <a:t>(air), Cd 0,02 mcg/l or 0,04 ng/m</a:t>
            </a:r>
            <a:r>
              <a:rPr lang="en-US" baseline="30000" dirty="0" smtClean="0"/>
              <a:t>3</a:t>
            </a:r>
            <a:r>
              <a:rPr lang="en-US" dirty="0" smtClean="0"/>
              <a:t>, Hg 0,01</a:t>
            </a:r>
            <a:r>
              <a:rPr lang="ru-RU" dirty="0" smtClean="0"/>
              <a:t> </a:t>
            </a:r>
            <a:r>
              <a:rPr lang="en-US" dirty="0" smtClean="0"/>
              <a:t>mcg</a:t>
            </a:r>
            <a:r>
              <a:rPr lang="ru-RU" dirty="0" smtClean="0"/>
              <a:t>/</a:t>
            </a:r>
            <a:r>
              <a:rPr lang="en-US" dirty="0" smtClean="0"/>
              <a:t>l or 1,0 ng</a:t>
            </a:r>
            <a:r>
              <a:rPr lang="en-US" dirty="0"/>
              <a:t>/m</a:t>
            </a:r>
            <a:r>
              <a:rPr lang="en-US" baseline="30000" dirty="0"/>
              <a:t>3</a:t>
            </a:r>
            <a:endParaRPr lang="en-US" dirty="0" smtClean="0"/>
          </a:p>
          <a:p>
            <a:r>
              <a:rPr lang="en-US" dirty="0" smtClean="0"/>
              <a:t>Tools</a:t>
            </a:r>
            <a:r>
              <a:rPr lang="ru-RU" dirty="0" smtClean="0"/>
              <a:t>:</a:t>
            </a:r>
            <a:r>
              <a:rPr lang="en-US" dirty="0" smtClean="0"/>
              <a:t>MSC</a:t>
            </a:r>
            <a:r>
              <a:rPr lang="ru-RU" dirty="0"/>
              <a:t>-</a:t>
            </a:r>
            <a:r>
              <a:rPr lang="en-US" dirty="0" smtClean="0"/>
              <a:t>E</a:t>
            </a:r>
            <a:r>
              <a:rPr lang="ru-RU" dirty="0" smtClean="0"/>
              <a:t> - </a:t>
            </a:r>
            <a:r>
              <a:rPr lang="en-US" dirty="0" smtClean="0"/>
              <a:t>tool</a:t>
            </a:r>
            <a:r>
              <a:rPr lang="ru-RU" dirty="0" smtClean="0"/>
              <a:t>, </a:t>
            </a:r>
            <a:r>
              <a:rPr lang="en-US" dirty="0"/>
              <a:t>MS </a:t>
            </a:r>
            <a:r>
              <a:rPr lang="en-US" dirty="0" smtClean="0"/>
              <a:t>Excel</a:t>
            </a:r>
            <a:r>
              <a:rPr lang="ru-RU" dirty="0" smtClean="0"/>
              <a:t>;</a:t>
            </a:r>
            <a:endParaRPr lang="en-US" dirty="0"/>
          </a:p>
          <a:p>
            <a:r>
              <a:rPr lang="en-US" dirty="0" smtClean="0"/>
              <a:t>Auxiliary tool</a:t>
            </a:r>
            <a:r>
              <a:rPr lang="ru-RU" dirty="0" smtClean="0"/>
              <a:t>: </a:t>
            </a:r>
            <a:r>
              <a:rPr lang="en-US" dirty="0" smtClean="0"/>
              <a:t>the R-3.2.0</a:t>
            </a:r>
            <a:r>
              <a:rPr lang="en-US" dirty="0"/>
              <a:t>, </a:t>
            </a:r>
            <a:r>
              <a:rPr lang="en-US" dirty="0" smtClean="0"/>
              <a:t>MAKESENS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9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ead concentrations in air, ng/m</a:t>
            </a:r>
            <a:r>
              <a:rPr lang="en-US" baseline="30000" dirty="0" smtClean="0"/>
              <a:t>3</a:t>
            </a:r>
            <a:endParaRPr lang="ru-RU" baseline="30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6"/>
            <a:r>
              <a:rPr lang="en-US" dirty="0" smtClean="0"/>
              <a:t>1990-2001			2002-2012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Astrakhan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Danki</a:t>
            </a:r>
            <a:endParaRPr lang="ru-RU" sz="20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217469"/>
              </p:ext>
            </p:extLst>
          </p:nvPr>
        </p:nvGraphicFramePr>
        <p:xfrm>
          <a:off x="5724128" y="4149080"/>
          <a:ext cx="3169368" cy="2601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837260"/>
              </p:ext>
            </p:extLst>
          </p:nvPr>
        </p:nvGraphicFramePr>
        <p:xfrm>
          <a:off x="1907704" y="4149080"/>
          <a:ext cx="3672407" cy="2602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057497"/>
              </p:ext>
            </p:extLst>
          </p:nvPr>
        </p:nvGraphicFramePr>
        <p:xfrm>
          <a:off x="5724128" y="1844824"/>
          <a:ext cx="3203848" cy="2293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273248"/>
              </p:ext>
            </p:extLst>
          </p:nvPr>
        </p:nvGraphicFramePr>
        <p:xfrm>
          <a:off x="2123728" y="1844824"/>
          <a:ext cx="324036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4236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Cadmium </a:t>
            </a:r>
            <a:r>
              <a:rPr lang="en-US" dirty="0"/>
              <a:t>concentrations </a:t>
            </a:r>
            <a:r>
              <a:rPr lang="en-US" dirty="0" smtClean="0"/>
              <a:t>in air, </a:t>
            </a:r>
            <a:r>
              <a:rPr lang="en-US" dirty="0"/>
              <a:t>ng/m</a:t>
            </a:r>
            <a:r>
              <a:rPr lang="en-US" baseline="30000" dirty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6"/>
            <a:r>
              <a:rPr lang="en-US" dirty="0" smtClean="0"/>
              <a:t>1990-2001			2002-2012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Astrakhan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Danki</a:t>
            </a:r>
            <a:endParaRPr lang="ru-RU" sz="20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624655"/>
              </p:ext>
            </p:extLst>
          </p:nvPr>
        </p:nvGraphicFramePr>
        <p:xfrm>
          <a:off x="5868144" y="4509120"/>
          <a:ext cx="3261939" cy="233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165652"/>
              </p:ext>
            </p:extLst>
          </p:nvPr>
        </p:nvGraphicFramePr>
        <p:xfrm>
          <a:off x="5724128" y="1916832"/>
          <a:ext cx="341987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469847"/>
              </p:ext>
            </p:extLst>
          </p:nvPr>
        </p:nvGraphicFramePr>
        <p:xfrm>
          <a:off x="2123728" y="1916832"/>
          <a:ext cx="3366120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221388"/>
              </p:ext>
            </p:extLst>
          </p:nvPr>
        </p:nvGraphicFramePr>
        <p:xfrm>
          <a:off x="1979712" y="4509120"/>
          <a:ext cx="3600400" cy="234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018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Mercury </a:t>
            </a:r>
            <a:r>
              <a:rPr lang="en-US" dirty="0"/>
              <a:t>concentrations in air, ng/m</a:t>
            </a:r>
            <a:r>
              <a:rPr lang="en-US" baseline="30000" dirty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2743200" lvl="6" indent="0">
              <a:buNone/>
            </a:pPr>
            <a:r>
              <a:rPr lang="en-US" dirty="0" smtClean="0"/>
              <a:t>1990-2001			2002-2012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Danki</a:t>
            </a:r>
            <a:endParaRPr lang="ru-RU" sz="20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531847"/>
              </p:ext>
            </p:extLst>
          </p:nvPr>
        </p:nvGraphicFramePr>
        <p:xfrm>
          <a:off x="5436096" y="2348880"/>
          <a:ext cx="370790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490238"/>
              </p:ext>
            </p:extLst>
          </p:nvPr>
        </p:nvGraphicFramePr>
        <p:xfrm>
          <a:off x="1835696" y="2348880"/>
          <a:ext cx="36004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87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6" algn="ctr" rtl="0">
              <a:spcBef>
                <a:spcPct val="0"/>
              </a:spcBef>
            </a:pPr>
            <a:r>
              <a:rPr lang="en-US" sz="2800" dirty="0" smtClean="0">
                <a:latin typeface="+mj-lt"/>
              </a:rPr>
              <a:t>Lead &amp; Cadmium concentrations in precipitation, mcg/l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  <a:cs typeface="Times New Roman" panose="02020603050405020304" pitchFamily="18" charset="0"/>
              </a:rPr>
              <a:t>2002-2012</a:t>
            </a:r>
            <a:endParaRPr lang="ru-RU" sz="2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6"/>
            <a:r>
              <a:rPr lang="en-US" dirty="0" err="1" smtClean="0"/>
              <a:t>Pb</a:t>
            </a:r>
            <a:r>
              <a:rPr lang="en-US" dirty="0" smtClean="0"/>
              <a:t>			Cd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Astrakhan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Danki</a:t>
            </a:r>
            <a:endParaRPr lang="ru-RU" sz="20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888357"/>
              </p:ext>
            </p:extLst>
          </p:nvPr>
        </p:nvGraphicFramePr>
        <p:xfrm>
          <a:off x="2267744" y="1988840"/>
          <a:ext cx="316835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389550"/>
              </p:ext>
            </p:extLst>
          </p:nvPr>
        </p:nvGraphicFramePr>
        <p:xfrm>
          <a:off x="2195736" y="4293096"/>
          <a:ext cx="3416226" cy="225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168810"/>
              </p:ext>
            </p:extLst>
          </p:nvPr>
        </p:nvGraphicFramePr>
        <p:xfrm>
          <a:off x="5646404" y="4293096"/>
          <a:ext cx="3390092" cy="2239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087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Mercury </a:t>
            </a:r>
            <a:r>
              <a:rPr lang="en-US" sz="3200" dirty="0" smtClean="0">
                <a:solidFill>
                  <a:prstClr val="black"/>
                </a:solidFill>
              </a:rPr>
              <a:t>concentrations </a:t>
            </a:r>
            <a:r>
              <a:rPr lang="en-US" sz="3200" dirty="0">
                <a:solidFill>
                  <a:prstClr val="black"/>
                </a:solidFill>
              </a:rPr>
              <a:t>in precipitation, </a:t>
            </a:r>
            <a:r>
              <a:rPr lang="en-US" sz="3200" dirty="0" smtClean="0">
                <a:solidFill>
                  <a:prstClr val="black"/>
                </a:solidFill>
              </a:rPr>
              <a:t>mcg/l</a:t>
            </a:r>
            <a:r>
              <a:rPr lang="en-US" sz="3200" dirty="0">
                <a:solidFill>
                  <a:prstClr val="black"/>
                </a:solidFill>
              </a:rPr>
              <a:t/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3200" dirty="0">
                <a:solidFill>
                  <a:prstClr val="black"/>
                </a:solidFill>
                <a:cs typeface="Times New Roman" panose="02020603050405020304" pitchFamily="18" charset="0"/>
              </a:rPr>
              <a:t>2002-2012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Astrakhan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Danki</a:t>
            </a:r>
            <a:endParaRPr lang="ru-RU" sz="20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390605"/>
              </p:ext>
            </p:extLst>
          </p:nvPr>
        </p:nvGraphicFramePr>
        <p:xfrm>
          <a:off x="3131841" y="4149080"/>
          <a:ext cx="4392487" cy="2693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524946"/>
              </p:ext>
            </p:extLst>
          </p:nvPr>
        </p:nvGraphicFramePr>
        <p:xfrm>
          <a:off x="3059832" y="14127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87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MAKESENS Results</a:t>
            </a:r>
            <a:endParaRPr lang="ru-RU" dirty="0"/>
          </a:p>
        </p:txBody>
      </p:sp>
      <p:graphicFrame>
        <p:nvGraphicFramePr>
          <p:cNvPr id="6" name="figure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3071834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figure"/>
          <p:cNvGraphicFramePr>
            <a:graphicFrameLocks/>
          </p:cNvGraphicFramePr>
          <p:nvPr/>
        </p:nvGraphicFramePr>
        <p:xfrm>
          <a:off x="5715008" y="1142984"/>
          <a:ext cx="321471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figure"/>
          <p:cNvGraphicFramePr>
            <a:graphicFrameLocks/>
          </p:cNvGraphicFramePr>
          <p:nvPr/>
        </p:nvGraphicFramePr>
        <p:xfrm>
          <a:off x="2857488" y="2571744"/>
          <a:ext cx="3000396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figure"/>
          <p:cNvGraphicFramePr>
            <a:graphicFrameLocks/>
          </p:cNvGraphicFramePr>
          <p:nvPr/>
        </p:nvGraphicFramePr>
        <p:xfrm>
          <a:off x="5857852" y="4429132"/>
          <a:ext cx="3286148" cy="242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figure"/>
          <p:cNvGraphicFramePr>
            <a:graphicFrameLocks/>
          </p:cNvGraphicFramePr>
          <p:nvPr/>
        </p:nvGraphicFramePr>
        <p:xfrm>
          <a:off x="0" y="4100506"/>
          <a:ext cx="3114676" cy="275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688</Words>
  <Application>Microsoft Office PowerPoint</Application>
  <PresentationFormat>Экран (4:3)</PresentationFormat>
  <Paragraphs>219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Trend estimation of heavy metal in the atmosphere and precipitation over Russian EMEP region during 1990-2012</vt:lpstr>
      <vt:lpstr>Презентация PowerPoint</vt:lpstr>
      <vt:lpstr>General information</vt:lpstr>
      <vt:lpstr>Lead concentrations in air, ng/m3</vt:lpstr>
      <vt:lpstr>Cadmium concentrations in air, ng/m3</vt:lpstr>
      <vt:lpstr>Mercury concentrations in air, ng/m3</vt:lpstr>
      <vt:lpstr>Lead &amp; Cadmium concentrations in precipitation, mcg/l 2002-2012</vt:lpstr>
      <vt:lpstr>Mercury concentrations in precipitation, mcg/l 2002-2012</vt:lpstr>
      <vt:lpstr>MAKESENS Results</vt:lpstr>
      <vt:lpstr>Conclusions &amp; plans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 estimation of heavy metal in the atmosphere and precipitation over Russian EMEP region during 1990-2012</dc:title>
  <dc:creator>Girls</dc:creator>
  <cp:lastModifiedBy>Alisa Iakovleva</cp:lastModifiedBy>
  <cp:revision>33</cp:revision>
  <dcterms:created xsi:type="dcterms:W3CDTF">2015-04-30T19:57:33Z</dcterms:created>
  <dcterms:modified xsi:type="dcterms:W3CDTF">2015-05-07T07:00:29Z</dcterms:modified>
</cp:coreProperties>
</file>